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21.svg" ContentType="image/svg+xml"/>
  <Override PartName="/ppt/media/image23.svg" ContentType="image/svg+xml"/>
  <Override PartName="/ppt/media/image7.svg" ContentType="image/svg+xml"/>
  <Override PartName="/ppt/media/image77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737" r:id="rId4"/>
  </p:sldMasterIdLst>
  <p:sldIdLst>
    <p:sldId id="260" r:id="rId5"/>
    <p:sldId id="345" r:id="rId6"/>
    <p:sldId id="263" r:id="rId7"/>
    <p:sldId id="346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337" r:id="rId16"/>
    <p:sldId id="338" r:id="rId17"/>
    <p:sldId id="339" r:id="rId18"/>
    <p:sldId id="275" r:id="rId19"/>
    <p:sldId id="340" r:id="rId20"/>
    <p:sldId id="348" r:id="rId21"/>
    <p:sldId id="341" r:id="rId22"/>
    <p:sldId id="342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350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52" r:id="rId54"/>
    <p:sldId id="309" r:id="rId55"/>
    <p:sldId id="343" r:id="rId56"/>
    <p:sldId id="311" r:id="rId57"/>
    <p:sldId id="344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66" r:id="rId72"/>
    <p:sldId id="365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6" Type="http://schemas.openxmlformats.org/officeDocument/2006/relationships/commentAuthors" Target="commentAuthors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6" Type="http://schemas.openxmlformats.org/officeDocument/2006/relationships/tags" Target="../tags/tag107.xml"/><Relationship Id="rId25" Type="http://schemas.openxmlformats.org/officeDocument/2006/relationships/tags" Target="../tags/tag106.xml"/><Relationship Id="rId24" Type="http://schemas.openxmlformats.org/officeDocument/2006/relationships/tags" Target="../tags/tag105.xml"/><Relationship Id="rId23" Type="http://schemas.openxmlformats.org/officeDocument/2006/relationships/tags" Target="../tags/tag104.xml"/><Relationship Id="rId22" Type="http://schemas.openxmlformats.org/officeDocument/2006/relationships/tags" Target="../tags/tag103.xml"/><Relationship Id="rId21" Type="http://schemas.openxmlformats.org/officeDocument/2006/relationships/tags" Target="../tags/tag102.xml"/><Relationship Id="rId20" Type="http://schemas.openxmlformats.org/officeDocument/2006/relationships/tags" Target="../tags/tag101.xml"/><Relationship Id="rId2" Type="http://schemas.openxmlformats.org/officeDocument/2006/relationships/tags" Target="../tags/tag83.xml"/><Relationship Id="rId19" Type="http://schemas.openxmlformats.org/officeDocument/2006/relationships/tags" Target="../tags/tag100.xml"/><Relationship Id="rId18" Type="http://schemas.openxmlformats.org/officeDocument/2006/relationships/tags" Target="../tags/tag99.xml"/><Relationship Id="rId17" Type="http://schemas.openxmlformats.org/officeDocument/2006/relationships/tags" Target="../tags/tag98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tags" Target="../tags/tag108.xml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2" Type="http://schemas.openxmlformats.org/officeDocument/2006/relationships/tags" Target="../tags/tag213.xml"/><Relationship Id="rId11" Type="http://schemas.openxmlformats.org/officeDocument/2006/relationships/tags" Target="../tags/tag212.xml"/><Relationship Id="rId10" Type="http://schemas.openxmlformats.org/officeDocument/2006/relationships/tags" Target="../tags/tag21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5" Type="http://schemas.openxmlformats.org/officeDocument/2006/relationships/tags" Target="../tags/tag234.xml"/><Relationship Id="rId14" Type="http://schemas.openxmlformats.org/officeDocument/2006/relationships/tags" Target="../tags/tag233.xml"/><Relationship Id="rId13" Type="http://schemas.openxmlformats.org/officeDocument/2006/relationships/tags" Target="../tags/tag232.xml"/><Relationship Id="rId12" Type="http://schemas.openxmlformats.org/officeDocument/2006/relationships/tags" Target="../tags/tag231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0" Type="http://schemas.openxmlformats.org/officeDocument/2006/relationships/tags" Target="../tags/tag25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6" Type="http://schemas.openxmlformats.org/officeDocument/2006/relationships/tags" Target="../tags/tag265.xml"/><Relationship Id="rId15" Type="http://schemas.openxmlformats.org/officeDocument/2006/relationships/tags" Target="../tags/tag264.xml"/><Relationship Id="rId14" Type="http://schemas.openxmlformats.org/officeDocument/2006/relationships/tags" Target="../tags/tag263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4" Type="http://schemas.openxmlformats.org/officeDocument/2006/relationships/tags" Target="../tags/tag292.xml"/><Relationship Id="rId13" Type="http://schemas.openxmlformats.org/officeDocument/2006/relationships/tags" Target="../tags/tag291.xml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1" Type="http://schemas.openxmlformats.org/officeDocument/2006/relationships/tags" Target="../tags/tag323.xml"/><Relationship Id="rId20" Type="http://schemas.openxmlformats.org/officeDocument/2006/relationships/tags" Target="../tags/tag322.xml"/><Relationship Id="rId2" Type="http://schemas.openxmlformats.org/officeDocument/2006/relationships/tags" Target="../tags/tag304.xml"/><Relationship Id="rId19" Type="http://schemas.openxmlformats.org/officeDocument/2006/relationships/tags" Target="../tags/tag321.xml"/><Relationship Id="rId18" Type="http://schemas.openxmlformats.org/officeDocument/2006/relationships/tags" Target="../tags/tag320.xml"/><Relationship Id="rId17" Type="http://schemas.openxmlformats.org/officeDocument/2006/relationships/tags" Target="../tags/tag319.xml"/><Relationship Id="rId16" Type="http://schemas.openxmlformats.org/officeDocument/2006/relationships/tags" Target="../tags/tag318.xml"/><Relationship Id="rId15" Type="http://schemas.openxmlformats.org/officeDocument/2006/relationships/tags" Target="../tags/tag317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3" Type="http://schemas.openxmlformats.org/officeDocument/2006/relationships/tags" Target="../tags/tag345.xml"/><Relationship Id="rId22" Type="http://schemas.openxmlformats.org/officeDocument/2006/relationships/tags" Target="../tags/tag344.xml"/><Relationship Id="rId21" Type="http://schemas.openxmlformats.org/officeDocument/2006/relationships/tags" Target="../tags/tag343.xml"/><Relationship Id="rId20" Type="http://schemas.openxmlformats.org/officeDocument/2006/relationships/tags" Target="../tags/tag342.xml"/><Relationship Id="rId2" Type="http://schemas.openxmlformats.org/officeDocument/2006/relationships/tags" Target="../tags/tag324.xml"/><Relationship Id="rId19" Type="http://schemas.openxmlformats.org/officeDocument/2006/relationships/tags" Target="../tags/tag341.xml"/><Relationship Id="rId18" Type="http://schemas.openxmlformats.org/officeDocument/2006/relationships/tags" Target="../tags/tag340.xml"/><Relationship Id="rId17" Type="http://schemas.openxmlformats.org/officeDocument/2006/relationships/tags" Target="../tags/tag339.xml"/><Relationship Id="rId16" Type="http://schemas.openxmlformats.org/officeDocument/2006/relationships/tags" Target="../tags/tag338.xml"/><Relationship Id="rId15" Type="http://schemas.openxmlformats.org/officeDocument/2006/relationships/tags" Target="../tags/tag337.xml"/><Relationship Id="rId14" Type="http://schemas.openxmlformats.org/officeDocument/2006/relationships/tags" Target="../tags/tag336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4" Type="http://schemas.openxmlformats.org/officeDocument/2006/relationships/tags" Target="../tags/tag358.xml"/><Relationship Id="rId13" Type="http://schemas.openxmlformats.org/officeDocument/2006/relationships/tags" Target="../tags/tag357.xml"/><Relationship Id="rId12" Type="http://schemas.openxmlformats.org/officeDocument/2006/relationships/tags" Target="../tags/tag356.xml"/><Relationship Id="rId11" Type="http://schemas.openxmlformats.org/officeDocument/2006/relationships/tags" Target="../tags/tag355.xml"/><Relationship Id="rId10" Type="http://schemas.openxmlformats.org/officeDocument/2006/relationships/tags" Target="../tags/tag354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66.xml"/><Relationship Id="rId8" Type="http://schemas.openxmlformats.org/officeDocument/2006/relationships/tags" Target="../tags/tag365.xml"/><Relationship Id="rId7" Type="http://schemas.openxmlformats.org/officeDocument/2006/relationships/tags" Target="../tags/tag364.xml"/><Relationship Id="rId6" Type="http://schemas.openxmlformats.org/officeDocument/2006/relationships/tags" Target="../tags/tag363.xml"/><Relationship Id="rId5" Type="http://schemas.openxmlformats.org/officeDocument/2006/relationships/tags" Target="../tags/tag362.xml"/><Relationship Id="rId4" Type="http://schemas.openxmlformats.org/officeDocument/2006/relationships/tags" Target="../tags/tag361.xml"/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4" Type="http://schemas.openxmlformats.org/officeDocument/2006/relationships/tags" Target="../tags/tag371.xml"/><Relationship Id="rId13" Type="http://schemas.openxmlformats.org/officeDocument/2006/relationships/tags" Target="../tags/tag370.xml"/><Relationship Id="rId12" Type="http://schemas.openxmlformats.org/officeDocument/2006/relationships/tags" Target="../tags/tag369.xml"/><Relationship Id="rId11" Type="http://schemas.openxmlformats.org/officeDocument/2006/relationships/tags" Target="../tags/tag368.xml"/><Relationship Id="rId10" Type="http://schemas.openxmlformats.org/officeDocument/2006/relationships/tags" Target="../tags/tag36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79.xml"/><Relationship Id="rId8" Type="http://schemas.openxmlformats.org/officeDocument/2006/relationships/tags" Target="../tags/tag378.xml"/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4" Type="http://schemas.openxmlformats.org/officeDocument/2006/relationships/tags" Target="../tags/tag384.xml"/><Relationship Id="rId13" Type="http://schemas.openxmlformats.org/officeDocument/2006/relationships/tags" Target="../tags/tag383.xml"/><Relationship Id="rId12" Type="http://schemas.openxmlformats.org/officeDocument/2006/relationships/tags" Target="../tags/tag382.xml"/><Relationship Id="rId11" Type="http://schemas.openxmlformats.org/officeDocument/2006/relationships/tags" Target="../tags/tag381.xml"/><Relationship Id="rId10" Type="http://schemas.openxmlformats.org/officeDocument/2006/relationships/tags" Target="../tags/tag380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2" Type="http://schemas.openxmlformats.org/officeDocument/2006/relationships/tags" Target="../tags/tag403.xml"/><Relationship Id="rId11" Type="http://schemas.openxmlformats.org/officeDocument/2006/relationships/tags" Target="../tags/tag402.xml"/><Relationship Id="rId10" Type="http://schemas.openxmlformats.org/officeDocument/2006/relationships/tags" Target="../tags/tag401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11.xml"/><Relationship Id="rId8" Type="http://schemas.openxmlformats.org/officeDocument/2006/relationships/tags" Target="../tags/tag410.xml"/><Relationship Id="rId7" Type="http://schemas.openxmlformats.org/officeDocument/2006/relationships/tags" Target="../tags/tag409.xml"/><Relationship Id="rId6" Type="http://schemas.openxmlformats.org/officeDocument/2006/relationships/tags" Target="../tags/tag408.xml"/><Relationship Id="rId5" Type="http://schemas.openxmlformats.org/officeDocument/2006/relationships/tags" Target="../tags/tag407.xml"/><Relationship Id="rId4" Type="http://schemas.openxmlformats.org/officeDocument/2006/relationships/tags" Target="../tags/tag406.xml"/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3" Type="http://schemas.openxmlformats.org/officeDocument/2006/relationships/tags" Target="../tags/tag415.xml"/><Relationship Id="rId12" Type="http://schemas.openxmlformats.org/officeDocument/2006/relationships/tags" Target="../tags/tag414.xml"/><Relationship Id="rId11" Type="http://schemas.openxmlformats.org/officeDocument/2006/relationships/tags" Target="../tags/tag413.xml"/><Relationship Id="rId10" Type="http://schemas.openxmlformats.org/officeDocument/2006/relationships/tags" Target="../tags/tag412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6" Type="http://schemas.openxmlformats.org/officeDocument/2006/relationships/tags" Target="../tags/tag430.xml"/><Relationship Id="rId15" Type="http://schemas.openxmlformats.org/officeDocument/2006/relationships/tags" Target="../tags/tag429.xml"/><Relationship Id="rId14" Type="http://schemas.openxmlformats.org/officeDocument/2006/relationships/tags" Target="../tags/tag428.xml"/><Relationship Id="rId13" Type="http://schemas.openxmlformats.org/officeDocument/2006/relationships/tags" Target="../tags/tag427.xml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0" Type="http://schemas.openxmlformats.org/officeDocument/2006/relationships/tags" Target="../tags/tag439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tags" Target="../tags/tag455.xml"/><Relationship Id="rId5" Type="http://schemas.openxmlformats.org/officeDocument/2006/relationships/tags" Target="../tags/tag454.xml"/><Relationship Id="rId4" Type="http://schemas.openxmlformats.org/officeDocument/2006/relationships/tags" Target="../tags/tag453.xml"/><Relationship Id="rId3" Type="http://schemas.openxmlformats.org/officeDocument/2006/relationships/tags" Target="../tags/tag452.xml"/><Relationship Id="rId2" Type="http://schemas.openxmlformats.org/officeDocument/2006/relationships/tags" Target="../tags/tag451.xml"/><Relationship Id="rId15" Type="http://schemas.openxmlformats.org/officeDocument/2006/relationships/tags" Target="../tags/tag464.xml"/><Relationship Id="rId14" Type="http://schemas.openxmlformats.org/officeDocument/2006/relationships/tags" Target="../tags/tag463.xml"/><Relationship Id="rId13" Type="http://schemas.openxmlformats.org/officeDocument/2006/relationships/tags" Target="../tags/tag462.xml"/><Relationship Id="rId12" Type="http://schemas.openxmlformats.org/officeDocument/2006/relationships/tags" Target="../tags/tag461.xml"/><Relationship Id="rId11" Type="http://schemas.openxmlformats.org/officeDocument/2006/relationships/tags" Target="../tags/tag460.xml"/><Relationship Id="rId10" Type="http://schemas.openxmlformats.org/officeDocument/2006/relationships/tags" Target="../tags/tag459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472.xml"/><Relationship Id="rId8" Type="http://schemas.openxmlformats.org/officeDocument/2006/relationships/tags" Target="../tags/tag471.xml"/><Relationship Id="rId7" Type="http://schemas.openxmlformats.org/officeDocument/2006/relationships/tags" Target="../tags/tag470.xml"/><Relationship Id="rId6" Type="http://schemas.openxmlformats.org/officeDocument/2006/relationships/tags" Target="../tags/tag469.xml"/><Relationship Id="rId5" Type="http://schemas.openxmlformats.org/officeDocument/2006/relationships/tags" Target="../tags/tag468.xml"/><Relationship Id="rId4" Type="http://schemas.openxmlformats.org/officeDocument/2006/relationships/tags" Target="../tags/tag467.xml"/><Relationship Id="rId3" Type="http://schemas.openxmlformats.org/officeDocument/2006/relationships/tags" Target="../tags/tag466.xml"/><Relationship Id="rId2" Type="http://schemas.openxmlformats.org/officeDocument/2006/relationships/tags" Target="../tags/tag465.xml"/><Relationship Id="rId12" Type="http://schemas.openxmlformats.org/officeDocument/2006/relationships/tags" Target="../tags/tag475.xml"/><Relationship Id="rId11" Type="http://schemas.openxmlformats.org/officeDocument/2006/relationships/tags" Target="../tags/tag474.xml"/><Relationship Id="rId10" Type="http://schemas.openxmlformats.org/officeDocument/2006/relationships/tags" Target="../tags/tag47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" Type="http://schemas.openxmlformats.org/officeDocument/2006/relationships/tags" Target="../tags/tag480.xml"/><Relationship Id="rId5" Type="http://schemas.openxmlformats.org/officeDocument/2006/relationships/tags" Target="../tags/tag479.xml"/><Relationship Id="rId4" Type="http://schemas.openxmlformats.org/officeDocument/2006/relationships/tags" Target="../tags/tag478.xml"/><Relationship Id="rId3" Type="http://schemas.openxmlformats.org/officeDocument/2006/relationships/tags" Target="../tags/tag477.xml"/><Relationship Id="rId2" Type="http://schemas.openxmlformats.org/officeDocument/2006/relationships/tags" Target="../tags/tag476.xml"/><Relationship Id="rId16" Type="http://schemas.openxmlformats.org/officeDocument/2006/relationships/tags" Target="../tags/tag490.xml"/><Relationship Id="rId15" Type="http://schemas.openxmlformats.org/officeDocument/2006/relationships/tags" Target="../tags/tag489.xml"/><Relationship Id="rId14" Type="http://schemas.openxmlformats.org/officeDocument/2006/relationships/tags" Target="../tags/tag488.xml"/><Relationship Id="rId13" Type="http://schemas.openxmlformats.org/officeDocument/2006/relationships/tags" Target="../tags/tag487.xml"/><Relationship Id="rId12" Type="http://schemas.openxmlformats.org/officeDocument/2006/relationships/tags" Target="../tags/tag486.xml"/><Relationship Id="rId11" Type="http://schemas.openxmlformats.org/officeDocument/2006/relationships/tags" Target="../tags/tag485.xml"/><Relationship Id="rId10" Type="http://schemas.openxmlformats.org/officeDocument/2006/relationships/tags" Target="../tags/tag484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tags" Target="../tags/tag507.xml"/><Relationship Id="rId6" Type="http://schemas.openxmlformats.org/officeDocument/2006/relationships/tags" Target="../tags/tag506.xml"/><Relationship Id="rId5" Type="http://schemas.openxmlformats.org/officeDocument/2006/relationships/tags" Target="../tags/tag505.xml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3" Type="http://schemas.openxmlformats.org/officeDocument/2006/relationships/tags" Target="../tags/tag513.xml"/><Relationship Id="rId12" Type="http://schemas.openxmlformats.org/officeDocument/2006/relationships/tags" Target="../tags/tag512.xml"/><Relationship Id="rId11" Type="http://schemas.openxmlformats.org/officeDocument/2006/relationships/tags" Target="../tags/tag511.xml"/><Relationship Id="rId10" Type="http://schemas.openxmlformats.org/officeDocument/2006/relationships/tags" Target="../tags/tag51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21.xml"/><Relationship Id="rId8" Type="http://schemas.openxmlformats.org/officeDocument/2006/relationships/tags" Target="../tags/tag520.xml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2" Type="http://schemas.openxmlformats.org/officeDocument/2006/relationships/tags" Target="../tags/tag524.xml"/><Relationship Id="rId11" Type="http://schemas.openxmlformats.org/officeDocument/2006/relationships/tags" Target="../tags/tag523.xml"/><Relationship Id="rId10" Type="http://schemas.openxmlformats.org/officeDocument/2006/relationships/tags" Target="../tags/tag522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tags" Target="../tags/tag531.xml"/><Relationship Id="rId7" Type="http://schemas.openxmlformats.org/officeDocument/2006/relationships/tags" Target="../tags/tag530.xml"/><Relationship Id="rId6" Type="http://schemas.openxmlformats.org/officeDocument/2006/relationships/tags" Target="../tags/tag529.xml"/><Relationship Id="rId5" Type="http://schemas.openxmlformats.org/officeDocument/2006/relationships/tags" Target="../tags/tag528.xml"/><Relationship Id="rId4" Type="http://schemas.openxmlformats.org/officeDocument/2006/relationships/tags" Target="../tags/tag527.xml"/><Relationship Id="rId3" Type="http://schemas.openxmlformats.org/officeDocument/2006/relationships/tags" Target="../tags/tag526.xml"/><Relationship Id="rId2" Type="http://schemas.openxmlformats.org/officeDocument/2006/relationships/tags" Target="../tags/tag525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39.xml"/><Relationship Id="rId8" Type="http://schemas.openxmlformats.org/officeDocument/2006/relationships/tags" Target="../tags/tag538.xml"/><Relationship Id="rId7" Type="http://schemas.openxmlformats.org/officeDocument/2006/relationships/tags" Target="../tags/tag537.xml"/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" Type="http://schemas.openxmlformats.org/officeDocument/2006/relationships/tags" Target="../tags/tag532.xml"/><Relationship Id="rId12" Type="http://schemas.openxmlformats.org/officeDocument/2006/relationships/tags" Target="../tags/tag542.xml"/><Relationship Id="rId11" Type="http://schemas.openxmlformats.org/officeDocument/2006/relationships/tags" Target="../tags/tag541.xml"/><Relationship Id="rId10" Type="http://schemas.openxmlformats.org/officeDocument/2006/relationships/tags" Target="../tags/tag540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50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tags" Target="../tags/tag547.xml"/><Relationship Id="rId5" Type="http://schemas.openxmlformats.org/officeDocument/2006/relationships/tags" Target="../tags/tag546.xml"/><Relationship Id="rId4" Type="http://schemas.openxmlformats.org/officeDocument/2006/relationships/tags" Target="../tags/tag545.xml"/><Relationship Id="rId3" Type="http://schemas.openxmlformats.org/officeDocument/2006/relationships/tags" Target="../tags/tag544.xml"/><Relationship Id="rId2" Type="http://schemas.openxmlformats.org/officeDocument/2006/relationships/tags" Target="../tags/tag543.xml"/><Relationship Id="rId12" Type="http://schemas.openxmlformats.org/officeDocument/2006/relationships/tags" Target="../tags/tag553.xml"/><Relationship Id="rId11" Type="http://schemas.openxmlformats.org/officeDocument/2006/relationships/tags" Target="../tags/tag552.xml"/><Relationship Id="rId10" Type="http://schemas.openxmlformats.org/officeDocument/2006/relationships/tags" Target="../tags/tag551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61.xml"/><Relationship Id="rId8" Type="http://schemas.openxmlformats.org/officeDocument/2006/relationships/tags" Target="../tags/tag560.xml"/><Relationship Id="rId7" Type="http://schemas.openxmlformats.org/officeDocument/2006/relationships/tags" Target="../tags/tag559.xml"/><Relationship Id="rId6" Type="http://schemas.openxmlformats.org/officeDocument/2006/relationships/tags" Target="../tags/tag558.xml"/><Relationship Id="rId5" Type="http://schemas.openxmlformats.org/officeDocument/2006/relationships/tags" Target="../tags/tag557.xml"/><Relationship Id="rId4" Type="http://schemas.openxmlformats.org/officeDocument/2006/relationships/tags" Target="../tags/tag556.xml"/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3" Type="http://schemas.openxmlformats.org/officeDocument/2006/relationships/tags" Target="../tags/tag565.xml"/><Relationship Id="rId12" Type="http://schemas.openxmlformats.org/officeDocument/2006/relationships/tags" Target="../tags/tag564.xml"/><Relationship Id="rId11" Type="http://schemas.openxmlformats.org/officeDocument/2006/relationships/tags" Target="../tags/tag563.xml"/><Relationship Id="rId10" Type="http://schemas.openxmlformats.org/officeDocument/2006/relationships/tags" Target="../tags/tag562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4" Type="http://schemas.openxmlformats.org/officeDocument/2006/relationships/tags" Target="../tags/tag568.xml"/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8" Type="http://schemas.openxmlformats.org/officeDocument/2006/relationships/tags" Target="../tags/tag582.xml"/><Relationship Id="rId17" Type="http://schemas.openxmlformats.org/officeDocument/2006/relationships/tags" Target="../tags/tag581.xml"/><Relationship Id="rId16" Type="http://schemas.openxmlformats.org/officeDocument/2006/relationships/tags" Target="../tags/tag580.xml"/><Relationship Id="rId15" Type="http://schemas.openxmlformats.org/officeDocument/2006/relationships/tags" Target="../tags/tag579.xml"/><Relationship Id="rId14" Type="http://schemas.openxmlformats.org/officeDocument/2006/relationships/tags" Target="../tags/tag578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590.xml"/><Relationship Id="rId8" Type="http://schemas.openxmlformats.org/officeDocument/2006/relationships/tags" Target="../tags/tag589.xml"/><Relationship Id="rId7" Type="http://schemas.openxmlformats.org/officeDocument/2006/relationships/tags" Target="../tags/tag588.xml"/><Relationship Id="rId6" Type="http://schemas.openxmlformats.org/officeDocument/2006/relationships/tags" Target="../tags/tag587.xml"/><Relationship Id="rId5" Type="http://schemas.openxmlformats.org/officeDocument/2006/relationships/tags" Target="../tags/tag58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8" Type="http://schemas.openxmlformats.org/officeDocument/2006/relationships/tags" Target="../tags/tag599.xml"/><Relationship Id="rId17" Type="http://schemas.openxmlformats.org/officeDocument/2006/relationships/tags" Target="../tags/tag598.xml"/><Relationship Id="rId16" Type="http://schemas.openxmlformats.org/officeDocument/2006/relationships/tags" Target="../tags/tag597.xml"/><Relationship Id="rId15" Type="http://schemas.openxmlformats.org/officeDocument/2006/relationships/tags" Target="../tags/tag596.xml"/><Relationship Id="rId14" Type="http://schemas.openxmlformats.org/officeDocument/2006/relationships/tags" Target="../tags/tag595.xml"/><Relationship Id="rId13" Type="http://schemas.openxmlformats.org/officeDocument/2006/relationships/tags" Target="../tags/tag594.xml"/><Relationship Id="rId12" Type="http://schemas.openxmlformats.org/officeDocument/2006/relationships/tags" Target="../tags/tag593.xml"/><Relationship Id="rId11" Type="http://schemas.openxmlformats.org/officeDocument/2006/relationships/tags" Target="../tags/tag592.xml"/><Relationship Id="rId10" Type="http://schemas.openxmlformats.org/officeDocument/2006/relationships/tags" Target="../tags/tag591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tags" Target="../tags/tag603.xml"/><Relationship Id="rId4" Type="http://schemas.openxmlformats.org/officeDocument/2006/relationships/tags" Target="../tags/tag602.xml"/><Relationship Id="rId3" Type="http://schemas.openxmlformats.org/officeDocument/2006/relationships/tags" Target="../tags/tag601.xml"/><Relationship Id="rId2" Type="http://schemas.openxmlformats.org/officeDocument/2006/relationships/tags" Target="../tags/tag600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13.xml"/><Relationship Id="rId8" Type="http://schemas.openxmlformats.org/officeDocument/2006/relationships/tags" Target="../tags/tag612.xml"/><Relationship Id="rId7" Type="http://schemas.openxmlformats.org/officeDocument/2006/relationships/tags" Target="../tags/tag611.xml"/><Relationship Id="rId6" Type="http://schemas.openxmlformats.org/officeDocument/2006/relationships/tags" Target="../tags/tag610.xml"/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1" Type="http://schemas.openxmlformats.org/officeDocument/2006/relationships/tags" Target="../tags/tag625.xml"/><Relationship Id="rId20" Type="http://schemas.openxmlformats.org/officeDocument/2006/relationships/tags" Target="../tags/tag624.xml"/><Relationship Id="rId2" Type="http://schemas.openxmlformats.org/officeDocument/2006/relationships/tags" Target="../tags/tag606.xml"/><Relationship Id="rId19" Type="http://schemas.openxmlformats.org/officeDocument/2006/relationships/tags" Target="../tags/tag623.xml"/><Relationship Id="rId18" Type="http://schemas.openxmlformats.org/officeDocument/2006/relationships/tags" Target="../tags/tag622.xml"/><Relationship Id="rId17" Type="http://schemas.openxmlformats.org/officeDocument/2006/relationships/tags" Target="../tags/tag621.xml"/><Relationship Id="rId16" Type="http://schemas.openxmlformats.org/officeDocument/2006/relationships/tags" Target="../tags/tag620.xml"/><Relationship Id="rId15" Type="http://schemas.openxmlformats.org/officeDocument/2006/relationships/tags" Target="../tags/tag619.xml"/><Relationship Id="rId14" Type="http://schemas.openxmlformats.org/officeDocument/2006/relationships/tags" Target="../tags/tag618.xml"/><Relationship Id="rId13" Type="http://schemas.openxmlformats.org/officeDocument/2006/relationships/tags" Target="../tags/tag617.xml"/><Relationship Id="rId12" Type="http://schemas.openxmlformats.org/officeDocument/2006/relationships/tags" Target="../tags/tag616.xml"/><Relationship Id="rId11" Type="http://schemas.openxmlformats.org/officeDocument/2006/relationships/tags" Target="../tags/tag615.xml"/><Relationship Id="rId10" Type="http://schemas.openxmlformats.org/officeDocument/2006/relationships/tags" Target="../tags/tag614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633.xml"/><Relationship Id="rId8" Type="http://schemas.openxmlformats.org/officeDocument/2006/relationships/tags" Target="../tags/tag632.xml"/><Relationship Id="rId7" Type="http://schemas.openxmlformats.org/officeDocument/2006/relationships/tags" Target="../tags/tag631.xml"/><Relationship Id="rId6" Type="http://schemas.openxmlformats.org/officeDocument/2006/relationships/tags" Target="../tags/tag630.xml"/><Relationship Id="rId5" Type="http://schemas.openxmlformats.org/officeDocument/2006/relationships/tags" Target="../tags/tag629.xml"/><Relationship Id="rId4" Type="http://schemas.openxmlformats.org/officeDocument/2006/relationships/tags" Target="../tags/tag628.xml"/><Relationship Id="rId3" Type="http://schemas.openxmlformats.org/officeDocument/2006/relationships/tags" Target="../tags/tag627.xml"/><Relationship Id="rId22" Type="http://schemas.openxmlformats.org/officeDocument/2006/relationships/tags" Target="../tags/tag646.xml"/><Relationship Id="rId21" Type="http://schemas.openxmlformats.org/officeDocument/2006/relationships/tags" Target="../tags/tag645.xml"/><Relationship Id="rId20" Type="http://schemas.openxmlformats.org/officeDocument/2006/relationships/tags" Target="../tags/tag644.xml"/><Relationship Id="rId2" Type="http://schemas.openxmlformats.org/officeDocument/2006/relationships/tags" Target="../tags/tag626.xml"/><Relationship Id="rId19" Type="http://schemas.openxmlformats.org/officeDocument/2006/relationships/tags" Target="../tags/tag643.xml"/><Relationship Id="rId18" Type="http://schemas.openxmlformats.org/officeDocument/2006/relationships/tags" Target="../tags/tag642.xml"/><Relationship Id="rId17" Type="http://schemas.openxmlformats.org/officeDocument/2006/relationships/tags" Target="../tags/tag641.xml"/><Relationship Id="rId16" Type="http://schemas.openxmlformats.org/officeDocument/2006/relationships/tags" Target="../tags/tag640.xml"/><Relationship Id="rId15" Type="http://schemas.openxmlformats.org/officeDocument/2006/relationships/tags" Target="../tags/tag639.xml"/><Relationship Id="rId14" Type="http://schemas.openxmlformats.org/officeDocument/2006/relationships/tags" Target="../tags/tag638.xml"/><Relationship Id="rId13" Type="http://schemas.openxmlformats.org/officeDocument/2006/relationships/tags" Target="../tags/tag637.xml"/><Relationship Id="rId12" Type="http://schemas.openxmlformats.org/officeDocument/2006/relationships/tags" Target="../tags/tag636.xml"/><Relationship Id="rId11" Type="http://schemas.openxmlformats.org/officeDocument/2006/relationships/tags" Target="../tags/tag635.xml"/><Relationship Id="rId10" Type="http://schemas.openxmlformats.org/officeDocument/2006/relationships/tags" Target="../tags/tag634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654.xml"/><Relationship Id="rId8" Type="http://schemas.openxmlformats.org/officeDocument/2006/relationships/tags" Target="../tags/tag653.xml"/><Relationship Id="rId7" Type="http://schemas.openxmlformats.org/officeDocument/2006/relationships/tags" Target="../tags/tag652.xml"/><Relationship Id="rId6" Type="http://schemas.openxmlformats.org/officeDocument/2006/relationships/tags" Target="../tags/tag651.xml"/><Relationship Id="rId5" Type="http://schemas.openxmlformats.org/officeDocument/2006/relationships/tags" Target="../tags/tag650.xml"/><Relationship Id="rId4" Type="http://schemas.openxmlformats.org/officeDocument/2006/relationships/tags" Target="../tags/tag649.xml"/><Relationship Id="rId3" Type="http://schemas.openxmlformats.org/officeDocument/2006/relationships/tags" Target="../tags/tag648.xml"/><Relationship Id="rId2" Type="http://schemas.openxmlformats.org/officeDocument/2006/relationships/tags" Target="../tags/tag647.xml"/><Relationship Id="rId12" Type="http://schemas.openxmlformats.org/officeDocument/2006/relationships/tags" Target="../tags/tag657.xml"/><Relationship Id="rId11" Type="http://schemas.openxmlformats.org/officeDocument/2006/relationships/tags" Target="../tags/tag656.xml"/><Relationship Id="rId10" Type="http://schemas.openxmlformats.org/officeDocument/2006/relationships/tags" Target="../tags/tag655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665.xml"/><Relationship Id="rId8" Type="http://schemas.openxmlformats.org/officeDocument/2006/relationships/tags" Target="../tags/tag664.xml"/><Relationship Id="rId7" Type="http://schemas.openxmlformats.org/officeDocument/2006/relationships/tags" Target="../tags/tag663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tags" Target="../tags/tag660.xml"/><Relationship Id="rId3" Type="http://schemas.openxmlformats.org/officeDocument/2006/relationships/tags" Target="../tags/tag659.xml"/><Relationship Id="rId2" Type="http://schemas.openxmlformats.org/officeDocument/2006/relationships/tags" Target="../tags/tag658.xml"/><Relationship Id="rId14" Type="http://schemas.openxmlformats.org/officeDocument/2006/relationships/tags" Target="../tags/tag670.xml"/><Relationship Id="rId13" Type="http://schemas.openxmlformats.org/officeDocument/2006/relationships/tags" Target="../tags/tag669.xml"/><Relationship Id="rId12" Type="http://schemas.openxmlformats.org/officeDocument/2006/relationships/tags" Target="../tags/tag668.xml"/><Relationship Id="rId11" Type="http://schemas.openxmlformats.org/officeDocument/2006/relationships/tags" Target="../tags/tag667.xml"/><Relationship Id="rId10" Type="http://schemas.openxmlformats.org/officeDocument/2006/relationships/tags" Target="../tags/tag666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678.xml"/><Relationship Id="rId8" Type="http://schemas.openxmlformats.org/officeDocument/2006/relationships/tags" Target="../tags/tag677.xml"/><Relationship Id="rId7" Type="http://schemas.openxmlformats.org/officeDocument/2006/relationships/tags" Target="../tags/tag676.xml"/><Relationship Id="rId6" Type="http://schemas.openxmlformats.org/officeDocument/2006/relationships/tags" Target="../tags/tag675.xml"/><Relationship Id="rId5" Type="http://schemas.openxmlformats.org/officeDocument/2006/relationships/tags" Target="../tags/tag674.xml"/><Relationship Id="rId4" Type="http://schemas.openxmlformats.org/officeDocument/2006/relationships/tags" Target="../tags/tag673.xml"/><Relationship Id="rId3" Type="http://schemas.openxmlformats.org/officeDocument/2006/relationships/tags" Target="../tags/tag672.xml"/><Relationship Id="rId22" Type="http://schemas.openxmlformats.org/officeDocument/2006/relationships/tags" Target="../tags/tag691.xml"/><Relationship Id="rId21" Type="http://schemas.openxmlformats.org/officeDocument/2006/relationships/tags" Target="../tags/tag690.xml"/><Relationship Id="rId20" Type="http://schemas.openxmlformats.org/officeDocument/2006/relationships/tags" Target="../tags/tag689.xml"/><Relationship Id="rId2" Type="http://schemas.openxmlformats.org/officeDocument/2006/relationships/tags" Target="../tags/tag671.xml"/><Relationship Id="rId19" Type="http://schemas.openxmlformats.org/officeDocument/2006/relationships/tags" Target="../tags/tag688.xml"/><Relationship Id="rId18" Type="http://schemas.openxmlformats.org/officeDocument/2006/relationships/tags" Target="../tags/tag687.xml"/><Relationship Id="rId17" Type="http://schemas.openxmlformats.org/officeDocument/2006/relationships/tags" Target="../tags/tag686.xml"/><Relationship Id="rId16" Type="http://schemas.openxmlformats.org/officeDocument/2006/relationships/tags" Target="../tags/tag685.xml"/><Relationship Id="rId15" Type="http://schemas.openxmlformats.org/officeDocument/2006/relationships/tags" Target="../tags/tag684.xml"/><Relationship Id="rId14" Type="http://schemas.openxmlformats.org/officeDocument/2006/relationships/tags" Target="../tags/tag683.xml"/><Relationship Id="rId13" Type="http://schemas.openxmlformats.org/officeDocument/2006/relationships/tags" Target="../tags/tag682.xml"/><Relationship Id="rId12" Type="http://schemas.openxmlformats.org/officeDocument/2006/relationships/tags" Target="../tags/tag681.xml"/><Relationship Id="rId11" Type="http://schemas.openxmlformats.org/officeDocument/2006/relationships/tags" Target="../tags/tag680.xml"/><Relationship Id="rId10" Type="http://schemas.openxmlformats.org/officeDocument/2006/relationships/tags" Target="../tags/tag679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699.xml"/><Relationship Id="rId8" Type="http://schemas.openxmlformats.org/officeDocument/2006/relationships/tags" Target="../tags/tag698.xml"/><Relationship Id="rId7" Type="http://schemas.openxmlformats.org/officeDocument/2006/relationships/tags" Target="../tags/tag697.xml"/><Relationship Id="rId6" Type="http://schemas.openxmlformats.org/officeDocument/2006/relationships/tags" Target="../tags/tag696.xml"/><Relationship Id="rId5" Type="http://schemas.openxmlformats.org/officeDocument/2006/relationships/tags" Target="../tags/tag695.xml"/><Relationship Id="rId4" Type="http://schemas.openxmlformats.org/officeDocument/2006/relationships/tags" Target="../tags/tag694.xml"/><Relationship Id="rId3" Type="http://schemas.openxmlformats.org/officeDocument/2006/relationships/tags" Target="../tags/tag693.xml"/><Relationship Id="rId2" Type="http://schemas.openxmlformats.org/officeDocument/2006/relationships/tags" Target="../tags/tag692.xml"/><Relationship Id="rId16" Type="http://schemas.openxmlformats.org/officeDocument/2006/relationships/tags" Target="../tags/tag706.xml"/><Relationship Id="rId15" Type="http://schemas.openxmlformats.org/officeDocument/2006/relationships/tags" Target="../tags/tag705.xml"/><Relationship Id="rId14" Type="http://schemas.openxmlformats.org/officeDocument/2006/relationships/tags" Target="../tags/tag704.xml"/><Relationship Id="rId13" Type="http://schemas.openxmlformats.org/officeDocument/2006/relationships/tags" Target="../tags/tag703.xml"/><Relationship Id="rId12" Type="http://schemas.openxmlformats.org/officeDocument/2006/relationships/tags" Target="../tags/tag702.xml"/><Relationship Id="rId11" Type="http://schemas.openxmlformats.org/officeDocument/2006/relationships/tags" Target="../tags/tag701.xml"/><Relationship Id="rId10" Type="http://schemas.openxmlformats.org/officeDocument/2006/relationships/tags" Target="../tags/tag700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tags" Target="../tags/tag713.xml"/><Relationship Id="rId7" Type="http://schemas.openxmlformats.org/officeDocument/2006/relationships/tags" Target="../tags/tag712.xml"/><Relationship Id="rId6" Type="http://schemas.openxmlformats.org/officeDocument/2006/relationships/tags" Target="../tags/tag711.xml"/><Relationship Id="rId5" Type="http://schemas.openxmlformats.org/officeDocument/2006/relationships/tags" Target="../tags/tag710.xml"/><Relationship Id="rId4" Type="http://schemas.openxmlformats.org/officeDocument/2006/relationships/tags" Target="../tags/tag709.xml"/><Relationship Id="rId3" Type="http://schemas.openxmlformats.org/officeDocument/2006/relationships/tags" Target="../tags/tag708.xml"/><Relationship Id="rId2" Type="http://schemas.openxmlformats.org/officeDocument/2006/relationships/tags" Target="../tags/tag707.xml"/><Relationship Id="rId14" Type="http://schemas.openxmlformats.org/officeDocument/2006/relationships/tags" Target="../tags/tag719.xml"/><Relationship Id="rId13" Type="http://schemas.openxmlformats.org/officeDocument/2006/relationships/tags" Target="../tags/tag718.xml"/><Relationship Id="rId12" Type="http://schemas.openxmlformats.org/officeDocument/2006/relationships/tags" Target="../tags/tag717.xml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tags" Target="../tags/tag724.xml"/><Relationship Id="rId5" Type="http://schemas.openxmlformats.org/officeDocument/2006/relationships/tags" Target="../tags/tag723.xml"/><Relationship Id="rId4" Type="http://schemas.openxmlformats.org/officeDocument/2006/relationships/tags" Target="../tags/tag722.xml"/><Relationship Id="rId3" Type="http://schemas.openxmlformats.org/officeDocument/2006/relationships/tags" Target="../tags/tag721.xml"/><Relationship Id="rId2" Type="http://schemas.openxmlformats.org/officeDocument/2006/relationships/tags" Target="../tags/tag720.xml"/><Relationship Id="rId18" Type="http://schemas.openxmlformats.org/officeDocument/2006/relationships/tags" Target="../tags/tag736.xml"/><Relationship Id="rId17" Type="http://schemas.openxmlformats.org/officeDocument/2006/relationships/tags" Target="../tags/tag735.xml"/><Relationship Id="rId16" Type="http://schemas.openxmlformats.org/officeDocument/2006/relationships/tags" Target="../tags/tag734.xml"/><Relationship Id="rId15" Type="http://schemas.openxmlformats.org/officeDocument/2006/relationships/tags" Target="../tags/tag733.xml"/><Relationship Id="rId14" Type="http://schemas.openxmlformats.org/officeDocument/2006/relationships/tags" Target="../tags/tag732.xml"/><Relationship Id="rId13" Type="http://schemas.openxmlformats.org/officeDocument/2006/relationships/tags" Target="../tags/tag731.xml"/><Relationship Id="rId12" Type="http://schemas.openxmlformats.org/officeDocument/2006/relationships/tags" Target="../tags/tag730.xml"/><Relationship Id="rId11" Type="http://schemas.openxmlformats.org/officeDocument/2006/relationships/tags" Target="../tags/tag729.xml"/><Relationship Id="rId10" Type="http://schemas.openxmlformats.org/officeDocument/2006/relationships/tags" Target="../tags/tag728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744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tags" Target="../tags/tag738.xml"/><Relationship Id="rId26" Type="http://schemas.openxmlformats.org/officeDocument/2006/relationships/tags" Target="../tags/tag761.xml"/><Relationship Id="rId25" Type="http://schemas.openxmlformats.org/officeDocument/2006/relationships/tags" Target="../tags/tag760.xml"/><Relationship Id="rId24" Type="http://schemas.openxmlformats.org/officeDocument/2006/relationships/tags" Target="../tags/tag759.xml"/><Relationship Id="rId23" Type="http://schemas.openxmlformats.org/officeDocument/2006/relationships/tags" Target="../tags/tag758.xml"/><Relationship Id="rId22" Type="http://schemas.openxmlformats.org/officeDocument/2006/relationships/tags" Target="../tags/tag757.xml"/><Relationship Id="rId21" Type="http://schemas.openxmlformats.org/officeDocument/2006/relationships/tags" Target="../tags/tag756.xml"/><Relationship Id="rId20" Type="http://schemas.openxmlformats.org/officeDocument/2006/relationships/tags" Target="../tags/tag755.xml"/><Relationship Id="rId2" Type="http://schemas.openxmlformats.org/officeDocument/2006/relationships/tags" Target="../tags/tag737.xml"/><Relationship Id="rId19" Type="http://schemas.openxmlformats.org/officeDocument/2006/relationships/tags" Target="../tags/tag754.xml"/><Relationship Id="rId18" Type="http://schemas.openxmlformats.org/officeDocument/2006/relationships/tags" Target="../tags/tag753.xml"/><Relationship Id="rId17" Type="http://schemas.openxmlformats.org/officeDocument/2006/relationships/tags" Target="../tags/tag752.xml"/><Relationship Id="rId16" Type="http://schemas.openxmlformats.org/officeDocument/2006/relationships/tags" Target="../tags/tag751.xml"/><Relationship Id="rId15" Type="http://schemas.openxmlformats.org/officeDocument/2006/relationships/tags" Target="../tags/tag750.xml"/><Relationship Id="rId14" Type="http://schemas.openxmlformats.org/officeDocument/2006/relationships/tags" Target="../tags/tag749.xml"/><Relationship Id="rId13" Type="http://schemas.openxmlformats.org/officeDocument/2006/relationships/tags" Target="../tags/tag748.xml"/><Relationship Id="rId12" Type="http://schemas.openxmlformats.org/officeDocument/2006/relationships/tags" Target="../tags/tag747.xml"/><Relationship Id="rId11" Type="http://schemas.openxmlformats.org/officeDocument/2006/relationships/tags" Target="../tags/tag746.xml"/><Relationship Id="rId10" Type="http://schemas.openxmlformats.org/officeDocument/2006/relationships/tags" Target="../tags/tag745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769.xml"/><Relationship Id="rId8" Type="http://schemas.openxmlformats.org/officeDocument/2006/relationships/tags" Target="../tags/tag768.xml"/><Relationship Id="rId7" Type="http://schemas.openxmlformats.org/officeDocument/2006/relationships/tags" Target="../tags/tag767.xml"/><Relationship Id="rId6" Type="http://schemas.openxmlformats.org/officeDocument/2006/relationships/tags" Target="../tags/tag766.xml"/><Relationship Id="rId5" Type="http://schemas.openxmlformats.org/officeDocument/2006/relationships/tags" Target="../tags/tag765.xml"/><Relationship Id="rId4" Type="http://schemas.openxmlformats.org/officeDocument/2006/relationships/tags" Target="../tags/tag764.xml"/><Relationship Id="rId3" Type="http://schemas.openxmlformats.org/officeDocument/2006/relationships/tags" Target="../tags/tag763.xml"/><Relationship Id="rId2" Type="http://schemas.openxmlformats.org/officeDocument/2006/relationships/tags" Target="../tags/tag762.xml"/><Relationship Id="rId19" Type="http://schemas.openxmlformats.org/officeDocument/2006/relationships/tags" Target="../tags/tag779.xml"/><Relationship Id="rId18" Type="http://schemas.openxmlformats.org/officeDocument/2006/relationships/tags" Target="../tags/tag778.xml"/><Relationship Id="rId17" Type="http://schemas.openxmlformats.org/officeDocument/2006/relationships/tags" Target="../tags/tag777.xml"/><Relationship Id="rId16" Type="http://schemas.openxmlformats.org/officeDocument/2006/relationships/tags" Target="../tags/tag776.xml"/><Relationship Id="rId15" Type="http://schemas.openxmlformats.org/officeDocument/2006/relationships/tags" Target="../tags/tag775.xml"/><Relationship Id="rId14" Type="http://schemas.openxmlformats.org/officeDocument/2006/relationships/tags" Target="../tags/tag774.xml"/><Relationship Id="rId13" Type="http://schemas.openxmlformats.org/officeDocument/2006/relationships/tags" Target="../tags/tag773.xml"/><Relationship Id="rId12" Type="http://schemas.openxmlformats.org/officeDocument/2006/relationships/tags" Target="../tags/tag772.xml"/><Relationship Id="rId11" Type="http://schemas.openxmlformats.org/officeDocument/2006/relationships/tags" Target="../tags/tag771.xml"/><Relationship Id="rId10" Type="http://schemas.openxmlformats.org/officeDocument/2006/relationships/tags" Target="../tags/tag770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7" Type="http://schemas.openxmlformats.org/officeDocument/2006/relationships/tags" Target="../tags/tag785.xml"/><Relationship Id="rId6" Type="http://schemas.openxmlformats.org/officeDocument/2006/relationships/tags" Target="../tags/tag784.xml"/><Relationship Id="rId5" Type="http://schemas.openxmlformats.org/officeDocument/2006/relationships/tags" Target="../tags/tag783.xml"/><Relationship Id="rId4" Type="http://schemas.openxmlformats.org/officeDocument/2006/relationships/tags" Target="../tags/tag782.xml"/><Relationship Id="rId3" Type="http://schemas.openxmlformats.org/officeDocument/2006/relationships/tags" Target="../tags/tag781.xml"/><Relationship Id="rId2" Type="http://schemas.openxmlformats.org/officeDocument/2006/relationships/tags" Target="../tags/tag780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93.xml"/><Relationship Id="rId8" Type="http://schemas.openxmlformats.org/officeDocument/2006/relationships/tags" Target="../tags/tag792.xml"/><Relationship Id="rId7" Type="http://schemas.openxmlformats.org/officeDocument/2006/relationships/tags" Target="../tags/tag791.xml"/><Relationship Id="rId6" Type="http://schemas.openxmlformats.org/officeDocument/2006/relationships/tags" Target="../tags/tag790.xml"/><Relationship Id="rId5" Type="http://schemas.openxmlformats.org/officeDocument/2006/relationships/tags" Target="../tags/tag789.xml"/><Relationship Id="rId4" Type="http://schemas.openxmlformats.org/officeDocument/2006/relationships/tags" Target="../tags/tag788.xml"/><Relationship Id="rId3" Type="http://schemas.openxmlformats.org/officeDocument/2006/relationships/tags" Target="../tags/tag787.xml"/><Relationship Id="rId2" Type="http://schemas.openxmlformats.org/officeDocument/2006/relationships/tags" Target="../tags/tag786.xml"/><Relationship Id="rId14" Type="http://schemas.openxmlformats.org/officeDocument/2006/relationships/tags" Target="../tags/tag798.xml"/><Relationship Id="rId13" Type="http://schemas.openxmlformats.org/officeDocument/2006/relationships/tags" Target="../tags/tag797.xml"/><Relationship Id="rId12" Type="http://schemas.openxmlformats.org/officeDocument/2006/relationships/tags" Target="../tags/tag796.xml"/><Relationship Id="rId11" Type="http://schemas.openxmlformats.org/officeDocument/2006/relationships/tags" Target="../tags/tag795.xml"/><Relationship Id="rId10" Type="http://schemas.openxmlformats.org/officeDocument/2006/relationships/tags" Target="../tags/tag79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806.xml"/><Relationship Id="rId8" Type="http://schemas.openxmlformats.org/officeDocument/2006/relationships/tags" Target="../tags/tag805.xml"/><Relationship Id="rId7" Type="http://schemas.openxmlformats.org/officeDocument/2006/relationships/tags" Target="../tags/tag804.xml"/><Relationship Id="rId6" Type="http://schemas.openxmlformats.org/officeDocument/2006/relationships/tags" Target="../tags/tag803.xml"/><Relationship Id="rId5" Type="http://schemas.openxmlformats.org/officeDocument/2006/relationships/tags" Target="../tags/tag802.xml"/><Relationship Id="rId4" Type="http://schemas.openxmlformats.org/officeDocument/2006/relationships/tags" Target="../tags/tag801.xml"/><Relationship Id="rId3" Type="http://schemas.openxmlformats.org/officeDocument/2006/relationships/tags" Target="../tags/tag800.xml"/><Relationship Id="rId2" Type="http://schemas.openxmlformats.org/officeDocument/2006/relationships/tags" Target="../tags/tag799.xml"/><Relationship Id="rId17" Type="http://schemas.openxmlformats.org/officeDocument/2006/relationships/tags" Target="../tags/tag814.xml"/><Relationship Id="rId16" Type="http://schemas.openxmlformats.org/officeDocument/2006/relationships/tags" Target="../tags/tag813.xml"/><Relationship Id="rId15" Type="http://schemas.openxmlformats.org/officeDocument/2006/relationships/tags" Target="../tags/tag812.xml"/><Relationship Id="rId14" Type="http://schemas.openxmlformats.org/officeDocument/2006/relationships/tags" Target="../tags/tag811.xml"/><Relationship Id="rId13" Type="http://schemas.openxmlformats.org/officeDocument/2006/relationships/tags" Target="../tags/tag810.xml"/><Relationship Id="rId12" Type="http://schemas.openxmlformats.org/officeDocument/2006/relationships/tags" Target="../tags/tag809.xml"/><Relationship Id="rId11" Type="http://schemas.openxmlformats.org/officeDocument/2006/relationships/tags" Target="../tags/tag808.xml"/><Relationship Id="rId10" Type="http://schemas.openxmlformats.org/officeDocument/2006/relationships/tags" Target="../tags/tag807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822.xml"/><Relationship Id="rId8" Type="http://schemas.openxmlformats.org/officeDocument/2006/relationships/tags" Target="../tags/tag821.xml"/><Relationship Id="rId7" Type="http://schemas.openxmlformats.org/officeDocument/2006/relationships/tags" Target="../tags/tag820.xml"/><Relationship Id="rId6" Type="http://schemas.openxmlformats.org/officeDocument/2006/relationships/tags" Target="../tags/tag819.xml"/><Relationship Id="rId5" Type="http://schemas.openxmlformats.org/officeDocument/2006/relationships/tags" Target="../tags/tag818.xml"/><Relationship Id="rId4" Type="http://schemas.openxmlformats.org/officeDocument/2006/relationships/tags" Target="../tags/tag817.xml"/><Relationship Id="rId3" Type="http://schemas.openxmlformats.org/officeDocument/2006/relationships/tags" Target="../tags/tag816.xml"/><Relationship Id="rId20" Type="http://schemas.openxmlformats.org/officeDocument/2006/relationships/tags" Target="../tags/tag833.xml"/><Relationship Id="rId2" Type="http://schemas.openxmlformats.org/officeDocument/2006/relationships/tags" Target="../tags/tag815.xml"/><Relationship Id="rId19" Type="http://schemas.openxmlformats.org/officeDocument/2006/relationships/tags" Target="../tags/tag832.xml"/><Relationship Id="rId18" Type="http://schemas.openxmlformats.org/officeDocument/2006/relationships/tags" Target="../tags/tag831.xml"/><Relationship Id="rId17" Type="http://schemas.openxmlformats.org/officeDocument/2006/relationships/tags" Target="../tags/tag830.xml"/><Relationship Id="rId16" Type="http://schemas.openxmlformats.org/officeDocument/2006/relationships/tags" Target="../tags/tag829.xml"/><Relationship Id="rId15" Type="http://schemas.openxmlformats.org/officeDocument/2006/relationships/tags" Target="../tags/tag828.xml"/><Relationship Id="rId14" Type="http://schemas.openxmlformats.org/officeDocument/2006/relationships/tags" Target="../tags/tag827.xml"/><Relationship Id="rId13" Type="http://schemas.openxmlformats.org/officeDocument/2006/relationships/tags" Target="../tags/tag826.xml"/><Relationship Id="rId12" Type="http://schemas.openxmlformats.org/officeDocument/2006/relationships/tags" Target="../tags/tag825.xml"/><Relationship Id="rId11" Type="http://schemas.openxmlformats.org/officeDocument/2006/relationships/tags" Target="../tags/tag824.xml"/><Relationship Id="rId10" Type="http://schemas.openxmlformats.org/officeDocument/2006/relationships/tags" Target="../tags/tag823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841.xml"/><Relationship Id="rId8" Type="http://schemas.openxmlformats.org/officeDocument/2006/relationships/tags" Target="../tags/tag840.xml"/><Relationship Id="rId7" Type="http://schemas.openxmlformats.org/officeDocument/2006/relationships/tags" Target="../tags/tag839.xml"/><Relationship Id="rId6" Type="http://schemas.openxmlformats.org/officeDocument/2006/relationships/tags" Target="../tags/tag838.xml"/><Relationship Id="rId5" Type="http://schemas.openxmlformats.org/officeDocument/2006/relationships/tags" Target="../tags/tag837.xml"/><Relationship Id="rId4" Type="http://schemas.openxmlformats.org/officeDocument/2006/relationships/tags" Target="../tags/tag836.xml"/><Relationship Id="rId3" Type="http://schemas.openxmlformats.org/officeDocument/2006/relationships/tags" Target="../tags/tag835.xml"/><Relationship Id="rId2" Type="http://schemas.openxmlformats.org/officeDocument/2006/relationships/tags" Target="../tags/tag834.xml"/><Relationship Id="rId15" Type="http://schemas.openxmlformats.org/officeDocument/2006/relationships/tags" Target="../tags/tag847.xml"/><Relationship Id="rId14" Type="http://schemas.openxmlformats.org/officeDocument/2006/relationships/tags" Target="../tags/tag846.xml"/><Relationship Id="rId13" Type="http://schemas.openxmlformats.org/officeDocument/2006/relationships/tags" Target="../tags/tag845.xml"/><Relationship Id="rId12" Type="http://schemas.openxmlformats.org/officeDocument/2006/relationships/tags" Target="../tags/tag844.xml"/><Relationship Id="rId11" Type="http://schemas.openxmlformats.org/officeDocument/2006/relationships/tags" Target="../tags/tag843.xml"/><Relationship Id="rId10" Type="http://schemas.openxmlformats.org/officeDocument/2006/relationships/tags" Target="../tags/tag842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855.xml"/><Relationship Id="rId8" Type="http://schemas.openxmlformats.org/officeDocument/2006/relationships/tags" Target="../tags/tag854.xml"/><Relationship Id="rId7" Type="http://schemas.openxmlformats.org/officeDocument/2006/relationships/tags" Target="../tags/tag853.xml"/><Relationship Id="rId6" Type="http://schemas.openxmlformats.org/officeDocument/2006/relationships/tags" Target="../tags/tag852.xml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3" Type="http://schemas.openxmlformats.org/officeDocument/2006/relationships/tags" Target="../tags/tag849.xml"/><Relationship Id="rId2" Type="http://schemas.openxmlformats.org/officeDocument/2006/relationships/tags" Target="../tags/tag848.xml"/><Relationship Id="rId11" Type="http://schemas.openxmlformats.org/officeDocument/2006/relationships/tags" Target="../tags/tag857.xml"/><Relationship Id="rId10" Type="http://schemas.openxmlformats.org/officeDocument/2006/relationships/tags" Target="../tags/tag856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865.xml"/><Relationship Id="rId8" Type="http://schemas.openxmlformats.org/officeDocument/2006/relationships/tags" Target="../tags/tag864.xml"/><Relationship Id="rId7" Type="http://schemas.openxmlformats.org/officeDocument/2006/relationships/tags" Target="../tags/tag863.xml"/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4" Type="http://schemas.openxmlformats.org/officeDocument/2006/relationships/tags" Target="../tags/tag870.xml"/><Relationship Id="rId13" Type="http://schemas.openxmlformats.org/officeDocument/2006/relationships/tags" Target="../tags/tag869.xml"/><Relationship Id="rId12" Type="http://schemas.openxmlformats.org/officeDocument/2006/relationships/tags" Target="../tags/tag868.xml"/><Relationship Id="rId11" Type="http://schemas.openxmlformats.org/officeDocument/2006/relationships/tags" Target="../tags/tag867.xml"/><Relationship Id="rId10" Type="http://schemas.openxmlformats.org/officeDocument/2006/relationships/tags" Target="../tags/tag866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878.xml"/><Relationship Id="rId8" Type="http://schemas.openxmlformats.org/officeDocument/2006/relationships/tags" Target="../tags/tag877.xml"/><Relationship Id="rId7" Type="http://schemas.openxmlformats.org/officeDocument/2006/relationships/tags" Target="../tags/tag876.xml"/><Relationship Id="rId6" Type="http://schemas.openxmlformats.org/officeDocument/2006/relationships/tags" Target="../tags/tag875.xml"/><Relationship Id="rId5" Type="http://schemas.openxmlformats.org/officeDocument/2006/relationships/tags" Target="../tags/tag874.xml"/><Relationship Id="rId4" Type="http://schemas.openxmlformats.org/officeDocument/2006/relationships/tags" Target="../tags/tag873.xml"/><Relationship Id="rId3" Type="http://schemas.openxmlformats.org/officeDocument/2006/relationships/tags" Target="../tags/tag872.xml"/><Relationship Id="rId2" Type="http://schemas.openxmlformats.org/officeDocument/2006/relationships/tags" Target="../tags/tag871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6" Type="http://schemas.openxmlformats.org/officeDocument/2006/relationships/tags" Target="../tags/tag883.xml"/><Relationship Id="rId5" Type="http://schemas.openxmlformats.org/officeDocument/2006/relationships/tags" Target="../tags/tag882.xml"/><Relationship Id="rId4" Type="http://schemas.openxmlformats.org/officeDocument/2006/relationships/tags" Target="../tags/tag881.xml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891.xml"/><Relationship Id="rId8" Type="http://schemas.openxmlformats.org/officeDocument/2006/relationships/tags" Target="../tags/tag890.xml"/><Relationship Id="rId7" Type="http://schemas.openxmlformats.org/officeDocument/2006/relationships/tags" Target="../tags/tag889.xml"/><Relationship Id="rId6" Type="http://schemas.openxmlformats.org/officeDocument/2006/relationships/tags" Target="../tags/tag888.xml"/><Relationship Id="rId5" Type="http://schemas.openxmlformats.org/officeDocument/2006/relationships/tags" Target="../tags/tag887.xml"/><Relationship Id="rId4" Type="http://schemas.openxmlformats.org/officeDocument/2006/relationships/tags" Target="../tags/tag886.xml"/><Relationship Id="rId3" Type="http://schemas.openxmlformats.org/officeDocument/2006/relationships/tags" Target="../tags/tag885.xml"/><Relationship Id="rId2" Type="http://schemas.openxmlformats.org/officeDocument/2006/relationships/tags" Target="../tags/tag884.xml"/><Relationship Id="rId17" Type="http://schemas.openxmlformats.org/officeDocument/2006/relationships/tags" Target="../tags/tag899.xml"/><Relationship Id="rId16" Type="http://schemas.openxmlformats.org/officeDocument/2006/relationships/tags" Target="../tags/tag898.xml"/><Relationship Id="rId15" Type="http://schemas.openxmlformats.org/officeDocument/2006/relationships/tags" Target="../tags/tag897.xml"/><Relationship Id="rId14" Type="http://schemas.openxmlformats.org/officeDocument/2006/relationships/tags" Target="../tags/tag896.xml"/><Relationship Id="rId13" Type="http://schemas.openxmlformats.org/officeDocument/2006/relationships/tags" Target="../tags/tag895.xml"/><Relationship Id="rId12" Type="http://schemas.openxmlformats.org/officeDocument/2006/relationships/tags" Target="../tags/tag894.xml"/><Relationship Id="rId11" Type="http://schemas.openxmlformats.org/officeDocument/2006/relationships/tags" Target="../tags/tag893.xml"/><Relationship Id="rId10" Type="http://schemas.openxmlformats.org/officeDocument/2006/relationships/tags" Target="../tags/tag892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7" Type="http://schemas.openxmlformats.org/officeDocument/2006/relationships/tags" Target="../tags/tag905.xml"/><Relationship Id="rId6" Type="http://schemas.openxmlformats.org/officeDocument/2006/relationships/tags" Target="../tags/tag904.xml"/><Relationship Id="rId5" Type="http://schemas.openxmlformats.org/officeDocument/2006/relationships/tags" Target="../tags/tag903.xml"/><Relationship Id="rId4" Type="http://schemas.openxmlformats.org/officeDocument/2006/relationships/tags" Target="../tags/tag902.xml"/><Relationship Id="rId3" Type="http://schemas.openxmlformats.org/officeDocument/2006/relationships/tags" Target="../tags/tag901.xml"/><Relationship Id="rId2" Type="http://schemas.openxmlformats.org/officeDocument/2006/relationships/tags" Target="../tags/tag900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913.xml"/><Relationship Id="rId8" Type="http://schemas.openxmlformats.org/officeDocument/2006/relationships/tags" Target="../tags/tag912.xml"/><Relationship Id="rId7" Type="http://schemas.openxmlformats.org/officeDocument/2006/relationships/tags" Target="../tags/tag911.xml"/><Relationship Id="rId6" Type="http://schemas.openxmlformats.org/officeDocument/2006/relationships/tags" Target="../tags/tag910.xml"/><Relationship Id="rId5" Type="http://schemas.openxmlformats.org/officeDocument/2006/relationships/tags" Target="../tags/tag909.xml"/><Relationship Id="rId4" Type="http://schemas.openxmlformats.org/officeDocument/2006/relationships/tags" Target="../tags/tag908.xml"/><Relationship Id="rId3" Type="http://schemas.openxmlformats.org/officeDocument/2006/relationships/tags" Target="../tags/tag907.xml"/><Relationship Id="rId2" Type="http://schemas.openxmlformats.org/officeDocument/2006/relationships/tags" Target="../tags/tag906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5" Type="http://schemas.openxmlformats.org/officeDocument/2006/relationships/tags" Target="../tags/tag917.xml"/><Relationship Id="rId4" Type="http://schemas.openxmlformats.org/officeDocument/2006/relationships/tags" Target="../tags/tag916.xml"/><Relationship Id="rId3" Type="http://schemas.openxmlformats.org/officeDocument/2006/relationships/tags" Target="../tags/tag915.xml"/><Relationship Id="rId2" Type="http://schemas.openxmlformats.org/officeDocument/2006/relationships/tags" Target="../tags/tag914.xml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925.xml"/><Relationship Id="rId8" Type="http://schemas.openxmlformats.org/officeDocument/2006/relationships/tags" Target="../tags/tag924.xml"/><Relationship Id="rId7" Type="http://schemas.openxmlformats.org/officeDocument/2006/relationships/tags" Target="../tags/tag923.xml"/><Relationship Id="rId6" Type="http://schemas.openxmlformats.org/officeDocument/2006/relationships/tags" Target="../tags/tag922.xml"/><Relationship Id="rId5" Type="http://schemas.openxmlformats.org/officeDocument/2006/relationships/tags" Target="../tags/tag921.xml"/><Relationship Id="rId4" Type="http://schemas.openxmlformats.org/officeDocument/2006/relationships/tags" Target="../tags/tag920.xml"/><Relationship Id="rId3" Type="http://schemas.openxmlformats.org/officeDocument/2006/relationships/tags" Target="../tags/tag919.xml"/><Relationship Id="rId2" Type="http://schemas.openxmlformats.org/officeDocument/2006/relationships/tags" Target="../tags/tag918.xml"/><Relationship Id="rId12" Type="http://schemas.openxmlformats.org/officeDocument/2006/relationships/tags" Target="../tags/tag928.xml"/><Relationship Id="rId11" Type="http://schemas.openxmlformats.org/officeDocument/2006/relationships/tags" Target="../tags/tag927.xml"/><Relationship Id="rId10" Type="http://schemas.openxmlformats.org/officeDocument/2006/relationships/tags" Target="../tags/tag926.xml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5" Type="http://schemas.openxmlformats.org/officeDocument/2006/relationships/tags" Target="../tags/tag932.xml"/><Relationship Id="rId4" Type="http://schemas.openxmlformats.org/officeDocument/2006/relationships/tags" Target="../tags/tag931.xml"/><Relationship Id="rId3" Type="http://schemas.openxmlformats.org/officeDocument/2006/relationships/tags" Target="../tags/tag930.xml"/><Relationship Id="rId2" Type="http://schemas.openxmlformats.org/officeDocument/2006/relationships/tags" Target="../tags/tag929.xml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6" Type="http://schemas.openxmlformats.org/officeDocument/2006/relationships/tags" Target="../tags/tag937.xml"/><Relationship Id="rId5" Type="http://schemas.openxmlformats.org/officeDocument/2006/relationships/tags" Target="../tags/tag936.xml"/><Relationship Id="rId4" Type="http://schemas.openxmlformats.org/officeDocument/2006/relationships/tags" Target="../tags/tag935.xml"/><Relationship Id="rId3" Type="http://schemas.openxmlformats.org/officeDocument/2006/relationships/tags" Target="../tags/tag934.xml"/><Relationship Id="rId2" Type="http://schemas.openxmlformats.org/officeDocument/2006/relationships/tags" Target="../tags/tag933.xml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945.xml"/><Relationship Id="rId8" Type="http://schemas.openxmlformats.org/officeDocument/2006/relationships/tags" Target="../tags/tag944.xml"/><Relationship Id="rId7" Type="http://schemas.openxmlformats.org/officeDocument/2006/relationships/tags" Target="../tags/tag943.xml"/><Relationship Id="rId6" Type="http://schemas.openxmlformats.org/officeDocument/2006/relationships/tags" Target="../tags/tag942.xml"/><Relationship Id="rId5" Type="http://schemas.openxmlformats.org/officeDocument/2006/relationships/tags" Target="../tags/tag941.xml"/><Relationship Id="rId4" Type="http://schemas.openxmlformats.org/officeDocument/2006/relationships/tags" Target="../tags/tag940.xml"/><Relationship Id="rId3" Type="http://schemas.openxmlformats.org/officeDocument/2006/relationships/tags" Target="../tags/tag939.xml"/><Relationship Id="rId2" Type="http://schemas.openxmlformats.org/officeDocument/2006/relationships/tags" Target="../tags/tag938.xml"/><Relationship Id="rId19" Type="http://schemas.openxmlformats.org/officeDocument/2006/relationships/tags" Target="../tags/tag955.xml"/><Relationship Id="rId18" Type="http://schemas.openxmlformats.org/officeDocument/2006/relationships/tags" Target="../tags/tag954.xml"/><Relationship Id="rId17" Type="http://schemas.openxmlformats.org/officeDocument/2006/relationships/tags" Target="../tags/tag953.xml"/><Relationship Id="rId16" Type="http://schemas.openxmlformats.org/officeDocument/2006/relationships/tags" Target="../tags/tag952.xml"/><Relationship Id="rId15" Type="http://schemas.openxmlformats.org/officeDocument/2006/relationships/tags" Target="../tags/tag951.xml"/><Relationship Id="rId14" Type="http://schemas.openxmlformats.org/officeDocument/2006/relationships/tags" Target="../tags/tag950.xml"/><Relationship Id="rId13" Type="http://schemas.openxmlformats.org/officeDocument/2006/relationships/tags" Target="../tags/tag949.xml"/><Relationship Id="rId12" Type="http://schemas.openxmlformats.org/officeDocument/2006/relationships/tags" Target="../tags/tag948.xml"/><Relationship Id="rId11" Type="http://schemas.openxmlformats.org/officeDocument/2006/relationships/tags" Target="../tags/tag947.xml"/><Relationship Id="rId10" Type="http://schemas.openxmlformats.org/officeDocument/2006/relationships/tags" Target="../tags/tag946.xml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963.xml"/><Relationship Id="rId8" Type="http://schemas.openxmlformats.org/officeDocument/2006/relationships/tags" Target="../tags/tag962.xml"/><Relationship Id="rId7" Type="http://schemas.openxmlformats.org/officeDocument/2006/relationships/tags" Target="../tags/tag961.xml"/><Relationship Id="rId6" Type="http://schemas.openxmlformats.org/officeDocument/2006/relationships/tags" Target="../tags/tag960.xml"/><Relationship Id="rId5" Type="http://schemas.openxmlformats.org/officeDocument/2006/relationships/tags" Target="../tags/tag959.xml"/><Relationship Id="rId4" Type="http://schemas.openxmlformats.org/officeDocument/2006/relationships/tags" Target="../tags/tag958.xml"/><Relationship Id="rId3" Type="http://schemas.openxmlformats.org/officeDocument/2006/relationships/tags" Target="../tags/tag957.xml"/><Relationship Id="rId2" Type="http://schemas.openxmlformats.org/officeDocument/2006/relationships/tags" Target="../tags/tag956.xml"/><Relationship Id="rId14" Type="http://schemas.openxmlformats.org/officeDocument/2006/relationships/tags" Target="../tags/tag968.xml"/><Relationship Id="rId13" Type="http://schemas.openxmlformats.org/officeDocument/2006/relationships/tags" Target="../tags/tag967.xml"/><Relationship Id="rId12" Type="http://schemas.openxmlformats.org/officeDocument/2006/relationships/tags" Target="../tags/tag966.xml"/><Relationship Id="rId11" Type="http://schemas.openxmlformats.org/officeDocument/2006/relationships/tags" Target="../tags/tag965.xml"/><Relationship Id="rId10" Type="http://schemas.openxmlformats.org/officeDocument/2006/relationships/tags" Target="../tags/tag964.xml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976.xml"/><Relationship Id="rId8" Type="http://schemas.openxmlformats.org/officeDocument/2006/relationships/tags" Target="../tags/tag975.xml"/><Relationship Id="rId7" Type="http://schemas.openxmlformats.org/officeDocument/2006/relationships/tags" Target="../tags/tag974.xml"/><Relationship Id="rId6" Type="http://schemas.openxmlformats.org/officeDocument/2006/relationships/tags" Target="../tags/tag973.xml"/><Relationship Id="rId5" Type="http://schemas.openxmlformats.org/officeDocument/2006/relationships/tags" Target="../tags/tag972.xml"/><Relationship Id="rId4" Type="http://schemas.openxmlformats.org/officeDocument/2006/relationships/tags" Target="../tags/tag971.xml"/><Relationship Id="rId3" Type="http://schemas.openxmlformats.org/officeDocument/2006/relationships/tags" Target="../tags/tag970.xml"/><Relationship Id="rId2" Type="http://schemas.openxmlformats.org/officeDocument/2006/relationships/tags" Target="../tags/tag969.xml"/><Relationship Id="rId18" Type="http://schemas.openxmlformats.org/officeDocument/2006/relationships/tags" Target="../tags/tag985.xml"/><Relationship Id="rId17" Type="http://schemas.openxmlformats.org/officeDocument/2006/relationships/tags" Target="../tags/tag984.xml"/><Relationship Id="rId16" Type="http://schemas.openxmlformats.org/officeDocument/2006/relationships/tags" Target="../tags/tag983.xml"/><Relationship Id="rId15" Type="http://schemas.openxmlformats.org/officeDocument/2006/relationships/tags" Target="../tags/tag982.xml"/><Relationship Id="rId14" Type="http://schemas.openxmlformats.org/officeDocument/2006/relationships/tags" Target="../tags/tag981.xml"/><Relationship Id="rId13" Type="http://schemas.openxmlformats.org/officeDocument/2006/relationships/tags" Target="../tags/tag980.xml"/><Relationship Id="rId12" Type="http://schemas.openxmlformats.org/officeDocument/2006/relationships/tags" Target="../tags/tag979.xml"/><Relationship Id="rId11" Type="http://schemas.openxmlformats.org/officeDocument/2006/relationships/tags" Target="../tags/tag978.xml"/><Relationship Id="rId10" Type="http://schemas.openxmlformats.org/officeDocument/2006/relationships/tags" Target="../tags/tag977.xml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993.xml"/><Relationship Id="rId8" Type="http://schemas.openxmlformats.org/officeDocument/2006/relationships/tags" Target="../tags/tag992.xml"/><Relationship Id="rId7" Type="http://schemas.openxmlformats.org/officeDocument/2006/relationships/tags" Target="../tags/tag991.xml"/><Relationship Id="rId6" Type="http://schemas.openxmlformats.org/officeDocument/2006/relationships/tags" Target="../tags/tag990.xml"/><Relationship Id="rId5" Type="http://schemas.openxmlformats.org/officeDocument/2006/relationships/tags" Target="../tags/tag989.xml"/><Relationship Id="rId4" Type="http://schemas.openxmlformats.org/officeDocument/2006/relationships/tags" Target="../tags/tag988.xml"/><Relationship Id="rId3" Type="http://schemas.openxmlformats.org/officeDocument/2006/relationships/tags" Target="../tags/tag987.xml"/><Relationship Id="rId2" Type="http://schemas.openxmlformats.org/officeDocument/2006/relationships/tags" Target="../tags/tag986.xml"/><Relationship Id="rId18" Type="http://schemas.openxmlformats.org/officeDocument/2006/relationships/tags" Target="../tags/tag1002.xml"/><Relationship Id="rId17" Type="http://schemas.openxmlformats.org/officeDocument/2006/relationships/tags" Target="../tags/tag1001.xml"/><Relationship Id="rId16" Type="http://schemas.openxmlformats.org/officeDocument/2006/relationships/tags" Target="../tags/tag1000.xml"/><Relationship Id="rId15" Type="http://schemas.openxmlformats.org/officeDocument/2006/relationships/tags" Target="../tags/tag999.xml"/><Relationship Id="rId14" Type="http://schemas.openxmlformats.org/officeDocument/2006/relationships/tags" Target="../tags/tag998.xml"/><Relationship Id="rId13" Type="http://schemas.openxmlformats.org/officeDocument/2006/relationships/tags" Target="../tags/tag997.xml"/><Relationship Id="rId12" Type="http://schemas.openxmlformats.org/officeDocument/2006/relationships/tags" Target="../tags/tag996.xml"/><Relationship Id="rId11" Type="http://schemas.openxmlformats.org/officeDocument/2006/relationships/tags" Target="../tags/tag995.xml"/><Relationship Id="rId10" Type="http://schemas.openxmlformats.org/officeDocument/2006/relationships/tags" Target="../tags/tag994.xml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1025.xml"/><Relationship Id="rId8" Type="http://schemas.openxmlformats.org/officeDocument/2006/relationships/tags" Target="../tags/tag1024.xml"/><Relationship Id="rId7" Type="http://schemas.openxmlformats.org/officeDocument/2006/relationships/tags" Target="../tags/tag1023.xml"/><Relationship Id="rId6" Type="http://schemas.openxmlformats.org/officeDocument/2006/relationships/tags" Target="../tags/tag1022.xml"/><Relationship Id="rId5" Type="http://schemas.openxmlformats.org/officeDocument/2006/relationships/tags" Target="../tags/tag1021.xml"/><Relationship Id="rId4" Type="http://schemas.openxmlformats.org/officeDocument/2006/relationships/tags" Target="../tags/tag1020.xml"/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74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7"/>
            </p:custDataLst>
          </p:nvPr>
        </p:nvSpPr>
        <p:spPr>
          <a:xfrm>
            <a:off x="4648200" y="609600"/>
            <a:ext cx="6934200" cy="2387600"/>
          </a:xfrm>
          <a:custGeom>
            <a:avLst/>
            <a:gdLst>
              <a:gd name="connisteX0" fmla="*/ 0 w 6934200"/>
              <a:gd name="connsiteY0" fmla="*/ 203200 h 2387600"/>
              <a:gd name="connisteX1" fmla="*/ 203200 w 6934200"/>
              <a:gd name="connsiteY1" fmla="*/ 0 h 2387600"/>
              <a:gd name="connisteX2" fmla="*/ 6731000 w 6934200"/>
              <a:gd name="connsiteY2" fmla="*/ 0 h 2387600"/>
              <a:gd name="connisteX3" fmla="*/ 6934200 w 6934200"/>
              <a:gd name="connsiteY3" fmla="*/ 203200 h 2387600"/>
              <a:gd name="connisteX4" fmla="*/ 6934200 w 6934200"/>
              <a:gd name="connsiteY4" fmla="*/ 2387600 h 2387600"/>
              <a:gd name="connisteX5" fmla="*/ 0 w 6934200"/>
              <a:gd name="connsiteY5" fmla="*/ 2387600 h 2387600"/>
              <a:gd name="connisteX6" fmla="*/ 0 w 69342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4648200" y="2997200"/>
            <a:ext cx="6934200" cy="3251200"/>
          </a:xfrm>
          <a:custGeom>
            <a:avLst/>
            <a:gdLst>
              <a:gd name="connisteX0" fmla="*/ 0 w 6934200"/>
              <a:gd name="connsiteY0" fmla="*/ 0 h 3251200"/>
              <a:gd name="connisteX1" fmla="*/ 6934200 w 6934200"/>
              <a:gd name="connsiteY1" fmla="*/ 0 h 3251200"/>
              <a:gd name="connisteX2" fmla="*/ 6934200 w 6934200"/>
              <a:gd name="connsiteY2" fmla="*/ 3048000 h 3251200"/>
              <a:gd name="connisteX3" fmla="*/ 6731000 w 6934200"/>
              <a:gd name="connsiteY3" fmla="*/ 3251200 h 3251200"/>
              <a:gd name="connisteX4" fmla="*/ 203200 w 6934200"/>
              <a:gd name="connsiteY4" fmla="*/ 3251200 h 3251200"/>
              <a:gd name="connisteX5" fmla="*/ 0 w 6934200"/>
              <a:gd name="connsiteY5" fmla="*/ 3048000 h 3251200"/>
              <a:gd name="connisteX6" fmla="*/ 0 w 6934200"/>
              <a:gd name="connsiteY6" fmla="*/ 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0"/>
                </a:moveTo>
                <a:lnTo>
                  <a:pt x="6934200" y="0"/>
                </a:lnTo>
                <a:lnTo>
                  <a:pt x="6934200" y="3048000"/>
                </a:lnTo>
                <a:cubicBezTo>
                  <a:pt x="6934200" y="3160224"/>
                  <a:pt x="6843224" y="3251200"/>
                  <a:pt x="67310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225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3784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343900" y="3225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343900" y="3784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48514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54102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343900" y="48514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8343900" y="54102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112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3860800"/>
            <a:ext cx="6934200" cy="2387600"/>
          </a:xfrm>
          <a:custGeom>
            <a:avLst/>
            <a:gdLst>
              <a:gd name="connisteX0" fmla="*/ 0 w 6934200"/>
              <a:gd name="connsiteY0" fmla="*/ 0 h 2387600"/>
              <a:gd name="connisteX1" fmla="*/ 6934200 w 6934200"/>
              <a:gd name="connsiteY1" fmla="*/ 0 h 2387600"/>
              <a:gd name="connisteX2" fmla="*/ 6934200 w 6934200"/>
              <a:gd name="connsiteY2" fmla="*/ 2184400 h 2387600"/>
              <a:gd name="connisteX3" fmla="*/ 6731000 w 6934200"/>
              <a:gd name="connsiteY3" fmla="*/ 2387600 h 2387600"/>
              <a:gd name="connisteX4" fmla="*/ 203200 w 6934200"/>
              <a:gd name="connsiteY4" fmla="*/ 2387600 h 2387600"/>
              <a:gd name="connisteX5" fmla="*/ 0 w 6934200"/>
              <a:gd name="connsiteY5" fmla="*/ 2184400 h 2387600"/>
              <a:gd name="connisteX6" fmla="*/ 0 w 69342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0"/>
                </a:moveTo>
                <a:lnTo>
                  <a:pt x="6934200" y="0"/>
                </a:lnTo>
                <a:lnTo>
                  <a:pt x="6934200" y="2184400"/>
                </a:lnTo>
                <a:cubicBezTo>
                  <a:pt x="6934200" y="2296624"/>
                  <a:pt x="6843224" y="2387600"/>
                  <a:pt x="67310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1656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41656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47244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41656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47244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7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5237480" y="11734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477000" y="9398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477000" y="14478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5237480" y="31038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477000" y="28702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477000" y="33782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399" hasCustomPrompt="1"/>
            <p:custDataLst>
              <p:tags r:id="rId19"/>
            </p:custDataLst>
          </p:nvPr>
        </p:nvSpPr>
        <p:spPr>
          <a:xfrm>
            <a:off x="5237480" y="5034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6477000" y="48006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6477000" y="53086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5113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2070100"/>
            <a:ext cx="6324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4831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5041900"/>
            <a:ext cx="6324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5_group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4648200" y="584200"/>
            <a:ext cx="3162300" cy="3302000"/>
          </a:xfrm>
          <a:custGeom>
            <a:avLst/>
            <a:gdLst>
              <a:gd name="connisteX0" fmla="*/ 0 w 3162300"/>
              <a:gd name="connsiteY0" fmla="*/ 203200 h 3302000"/>
              <a:gd name="connisteX1" fmla="*/ 203200 w 3162300"/>
              <a:gd name="connsiteY1" fmla="*/ 0 h 3302000"/>
              <a:gd name="connisteX2" fmla="*/ 2959100 w 3162300"/>
              <a:gd name="connsiteY2" fmla="*/ 0 h 3302000"/>
              <a:gd name="connisteX3" fmla="*/ 3162300 w 3162300"/>
              <a:gd name="connsiteY3" fmla="*/ 203200 h 3302000"/>
              <a:gd name="connisteX4" fmla="*/ 3162300 w 3162300"/>
              <a:gd name="connsiteY4" fmla="*/ 3098800 h 3302000"/>
              <a:gd name="connisteX5" fmla="*/ 2959100 w 3162300"/>
              <a:gd name="connsiteY5" fmla="*/ 3302000 h 3302000"/>
              <a:gd name="connisteX6" fmla="*/ 203200 w 3162300"/>
              <a:gd name="connsiteY6" fmla="*/ 3302000 h 3302000"/>
              <a:gd name="connisteX7" fmla="*/ 0 w 3162300"/>
              <a:gd name="connsiteY7" fmla="*/ 3098800 h 3302000"/>
              <a:gd name="connisteX8" fmla="*/ 0 w 31623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098800"/>
                </a:lnTo>
                <a:cubicBezTo>
                  <a:pt x="3162300" y="3211024"/>
                  <a:pt x="3071324" y="3302000"/>
                  <a:pt x="29591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1910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648200" y="4749800"/>
            <a:ext cx="3162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2" hasCustomPrompt="1"/>
            <p:custDataLst>
              <p:tags r:id="rId10"/>
            </p:custDataLst>
          </p:nvPr>
        </p:nvSpPr>
        <p:spPr>
          <a:xfrm>
            <a:off x="8420100" y="584200"/>
            <a:ext cx="3162300" cy="3302000"/>
          </a:xfrm>
          <a:custGeom>
            <a:avLst/>
            <a:gdLst>
              <a:gd name="connisteX0" fmla="*/ 0 w 3162300"/>
              <a:gd name="connsiteY0" fmla="*/ 203200 h 3302000"/>
              <a:gd name="connisteX1" fmla="*/ 203200 w 3162300"/>
              <a:gd name="connsiteY1" fmla="*/ 0 h 3302000"/>
              <a:gd name="connisteX2" fmla="*/ 2959100 w 3162300"/>
              <a:gd name="connsiteY2" fmla="*/ 0 h 3302000"/>
              <a:gd name="connisteX3" fmla="*/ 3162300 w 3162300"/>
              <a:gd name="connsiteY3" fmla="*/ 203200 h 3302000"/>
              <a:gd name="connisteX4" fmla="*/ 3162300 w 3162300"/>
              <a:gd name="connsiteY4" fmla="*/ 3098800 h 3302000"/>
              <a:gd name="connisteX5" fmla="*/ 2959100 w 3162300"/>
              <a:gd name="connsiteY5" fmla="*/ 3302000 h 3302000"/>
              <a:gd name="connisteX6" fmla="*/ 203200 w 3162300"/>
              <a:gd name="connsiteY6" fmla="*/ 3302000 h 3302000"/>
              <a:gd name="connisteX7" fmla="*/ 0 w 3162300"/>
              <a:gd name="connsiteY7" fmla="*/ 3098800 h 3302000"/>
              <a:gd name="connisteX8" fmla="*/ 0 w 31623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098800"/>
                </a:lnTo>
                <a:cubicBezTo>
                  <a:pt x="3162300" y="3211024"/>
                  <a:pt x="3071324" y="3302000"/>
                  <a:pt x="29591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41910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749800"/>
            <a:ext cx="3162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108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7747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6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5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9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20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4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6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叠-颜色错位-并列-39_33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9144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0828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0828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532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7216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7216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44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0828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0828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9"/>
            </p:custDataLst>
          </p:nvPr>
        </p:nvSpPr>
        <p:spPr>
          <a:xfrm>
            <a:off x="65532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77216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7216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9_2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987800" y="1244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511800" y="1143000"/>
            <a:ext cx="566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511800" y="1651000"/>
            <a:ext cx="566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3987800" y="2819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511800" y="2717800"/>
            <a:ext cx="566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511800" y="3225800"/>
            <a:ext cx="566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3987800" y="43942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511800" y="4292600"/>
            <a:ext cx="566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511800" y="4800600"/>
            <a:ext cx="566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60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403600"/>
            <a:ext cx="6934200" cy="2844800"/>
          </a:xfrm>
          <a:custGeom>
            <a:avLst/>
            <a:gdLst>
              <a:gd name="connisteX0" fmla="*/ 0 w 6934200"/>
              <a:gd name="connsiteY0" fmla="*/ 203200 h 2844800"/>
              <a:gd name="connisteX1" fmla="*/ 203200 w 6934200"/>
              <a:gd name="connsiteY1" fmla="*/ 0 h 2844800"/>
              <a:gd name="connisteX2" fmla="*/ 6731000 w 6934200"/>
              <a:gd name="connsiteY2" fmla="*/ 0 h 2844800"/>
              <a:gd name="connisteX3" fmla="*/ 6934200 w 6934200"/>
              <a:gd name="connsiteY3" fmla="*/ 203200 h 2844800"/>
              <a:gd name="connisteX4" fmla="*/ 6934200 w 6934200"/>
              <a:gd name="connsiteY4" fmla="*/ 2641600 h 2844800"/>
              <a:gd name="connisteX5" fmla="*/ 6731000 w 6934200"/>
              <a:gd name="connsiteY5" fmla="*/ 2844800 h 2844800"/>
              <a:gd name="connisteX6" fmla="*/ 203200 w 6934200"/>
              <a:gd name="connsiteY6" fmla="*/ 2844800 h 2844800"/>
              <a:gd name="connisteX7" fmla="*/ 0 w 6934200"/>
              <a:gd name="connsiteY7" fmla="*/ 2641600 h 2844800"/>
              <a:gd name="connisteX8" fmla="*/ 0 w 69342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cubicBezTo>
                  <a:pt x="6934200" y="2753824"/>
                  <a:pt x="6843224" y="2844800"/>
                  <a:pt x="67310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107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80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7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83439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4963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963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46482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48006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48006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7"/>
            </p:custDataLst>
          </p:nvPr>
        </p:nvSpPr>
        <p:spPr>
          <a:xfrm>
            <a:off x="83439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963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963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中内下图-装饰下-默认位置-并列-59_33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37592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10972800" cy="2082800"/>
          </a:xfrm>
          <a:custGeom>
            <a:avLst/>
            <a:gdLst>
              <a:gd name="connisteX0" fmla="*/ 0 w 10972800"/>
              <a:gd name="connsiteY0" fmla="*/ 203200 h 2082800"/>
              <a:gd name="connisteX1" fmla="*/ 203200 w 10972800"/>
              <a:gd name="connsiteY1" fmla="*/ 0 h 2082800"/>
              <a:gd name="connisteX2" fmla="*/ 10769600 w 10972800"/>
              <a:gd name="connsiteY2" fmla="*/ 0 h 2082800"/>
              <a:gd name="connisteX3" fmla="*/ 10972800 w 10972800"/>
              <a:gd name="connsiteY3" fmla="*/ 203200 h 2082800"/>
              <a:gd name="connisteX4" fmla="*/ 10972800 w 10972800"/>
              <a:gd name="connsiteY4" fmla="*/ 1879600 h 2082800"/>
              <a:gd name="connisteX5" fmla="*/ 10769600 w 10972800"/>
              <a:gd name="connsiteY5" fmla="*/ 2082800 h 2082800"/>
              <a:gd name="connisteX6" fmla="*/ 203200 w 10972800"/>
              <a:gd name="connsiteY6" fmla="*/ 2082800 h 2082800"/>
              <a:gd name="connisteX7" fmla="*/ 0 w 10972800"/>
              <a:gd name="connsiteY7" fmla="*/ 1879600 h 2082800"/>
              <a:gd name="connisteX8" fmla="*/ 0 w 109728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79600"/>
                </a:lnTo>
                <a:cubicBezTo>
                  <a:pt x="10972800" y="1991824"/>
                  <a:pt x="10881824" y="2082800"/>
                  <a:pt x="107696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10363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65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2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955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2514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9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0800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62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648200" y="7620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2" hasCustomPrompt="1"/>
            <p:custDataLst>
              <p:tags r:id="rId9"/>
            </p:custDataLst>
          </p:nvPr>
        </p:nvSpPr>
        <p:spPr>
          <a:xfrm>
            <a:off x="4826000" y="9398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609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613400" y="10668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22860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4" hasCustomPrompt="1"/>
            <p:custDataLst>
              <p:tags r:id="rId13"/>
            </p:custDataLst>
          </p:nvPr>
        </p:nvSpPr>
        <p:spPr>
          <a:xfrm>
            <a:off x="4826000" y="24638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613400" y="2133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5613400" y="25908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4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6924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251200"/>
            <a:ext cx="5080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3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6990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4201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5_8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054600" y="118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410200" y="15367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934200" y="13589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934200" y="1917700"/>
            <a:ext cx="4241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5054600" y="4152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5410200" y="45085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934200" y="43307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934200" y="4889500"/>
            <a:ext cx="4241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图中标下内-装饰上-默认位置-并列-51_47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225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082800"/>
          </a:xfrm>
          <a:custGeom>
            <a:avLst/>
            <a:gdLst>
              <a:gd name="connisteX0" fmla="*/ 0 w 10972800"/>
              <a:gd name="connsiteY0" fmla="*/ 203200 h 2082800"/>
              <a:gd name="connisteX1" fmla="*/ 203200 w 10972800"/>
              <a:gd name="connsiteY1" fmla="*/ 0 h 2082800"/>
              <a:gd name="connisteX2" fmla="*/ 10769600 w 10972800"/>
              <a:gd name="connsiteY2" fmla="*/ 0 h 2082800"/>
              <a:gd name="connisteX3" fmla="*/ 10972800 w 10972800"/>
              <a:gd name="connsiteY3" fmla="*/ 203200 h 2082800"/>
              <a:gd name="connisteX4" fmla="*/ 10972800 w 10972800"/>
              <a:gd name="connsiteY4" fmla="*/ 1879600 h 2082800"/>
              <a:gd name="connisteX5" fmla="*/ 10769600 w 10972800"/>
              <a:gd name="connsiteY5" fmla="*/ 2082800 h 2082800"/>
              <a:gd name="connisteX6" fmla="*/ 203200 w 10972800"/>
              <a:gd name="connsiteY6" fmla="*/ 2082800 h 2082800"/>
              <a:gd name="connisteX7" fmla="*/ 0 w 10972800"/>
              <a:gd name="connsiteY7" fmla="*/ 1879600 h 2082800"/>
              <a:gd name="connisteX8" fmla="*/ 0 w 109728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79600"/>
                </a:lnTo>
                <a:cubicBezTo>
                  <a:pt x="10972800" y="1991824"/>
                  <a:pt x="10881824" y="2082800"/>
                  <a:pt x="107696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953000" y="914400"/>
            <a:ext cx="27051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267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572500" y="914400"/>
            <a:ext cx="27051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4267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0_7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705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858000" y="2794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858000" y="3302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705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858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858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默认位置-并列-27_3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609600" y="2286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781050" y="2489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574800" y="22860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574800" y="27432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324600" y="2286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496050" y="2489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289800" y="22860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289800" y="27432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4"/>
            </p:custDataLst>
          </p:nvPr>
        </p:nvSpPr>
        <p:spPr>
          <a:xfrm>
            <a:off x="609600" y="4114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81050" y="4318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1574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1574800" y="45720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324600" y="4114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9"/>
            </p:custDataLst>
          </p:nvPr>
        </p:nvSpPr>
        <p:spPr>
          <a:xfrm>
            <a:off x="6496050" y="4318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7289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7289800" y="45720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-默认位置-并列-35_4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41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422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422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356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137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137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641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1422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1422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6356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137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7137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41350" y="5181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1422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9" hasCustomPrompt="1"/>
            <p:custDataLst>
              <p:tags r:id="rId20"/>
            </p:custDataLst>
          </p:nvPr>
        </p:nvSpPr>
        <p:spPr>
          <a:xfrm>
            <a:off x="1422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403" hasCustomPrompt="1"/>
            <p:custDataLst>
              <p:tags r:id="rId21"/>
            </p:custDataLst>
          </p:nvPr>
        </p:nvSpPr>
        <p:spPr>
          <a:xfrm>
            <a:off x="6356350" y="5181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401" hasCustomPrompt="1"/>
            <p:custDataLst>
              <p:tags r:id="rId22"/>
            </p:custDataLst>
          </p:nvPr>
        </p:nvSpPr>
        <p:spPr>
          <a:xfrm>
            <a:off x="7137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402" hasCustomPrompt="1"/>
            <p:custDataLst>
              <p:tags r:id="rId23"/>
            </p:custDataLst>
          </p:nvPr>
        </p:nvSpPr>
        <p:spPr>
          <a:xfrm>
            <a:off x="7137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4165600"/>
            <a:ext cx="3314700" cy="2082800"/>
          </a:xfrm>
          <a:custGeom>
            <a:avLst/>
            <a:gdLst>
              <a:gd name="connisteX0" fmla="*/ 0 w 3314700"/>
              <a:gd name="connsiteY0" fmla="*/ 0 h 2082800"/>
              <a:gd name="connisteX1" fmla="*/ 3314700 w 3314700"/>
              <a:gd name="connsiteY1" fmla="*/ 0 h 2082800"/>
              <a:gd name="connisteX2" fmla="*/ 3314700 w 3314700"/>
              <a:gd name="connsiteY2" fmla="*/ 1879600 h 2082800"/>
              <a:gd name="connisteX3" fmla="*/ 3111500 w 3314700"/>
              <a:gd name="connsiteY3" fmla="*/ 2082800 h 2082800"/>
              <a:gd name="connisteX4" fmla="*/ 203200 w 3314700"/>
              <a:gd name="connsiteY4" fmla="*/ 2082800 h 2082800"/>
              <a:gd name="connisteX5" fmla="*/ 0 w 3314700"/>
              <a:gd name="connsiteY5" fmla="*/ 1879600 h 2082800"/>
              <a:gd name="connisteX6" fmla="*/ 0 w 33147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082800">
                <a:moveTo>
                  <a:pt x="0" y="0"/>
                </a:moveTo>
                <a:lnTo>
                  <a:pt x="3314700" y="0"/>
                </a:lnTo>
                <a:lnTo>
                  <a:pt x="3314700" y="1879600"/>
                </a:lnTo>
                <a:cubicBezTo>
                  <a:pt x="3314700" y="1991824"/>
                  <a:pt x="3223724" y="2082800"/>
                  <a:pt x="31115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3556000"/>
          </a:xfrm>
          <a:custGeom>
            <a:avLst/>
            <a:gdLst>
              <a:gd name="connisteX0" fmla="*/ 0 w 3314700"/>
              <a:gd name="connsiteY0" fmla="*/ 203200 h 3556000"/>
              <a:gd name="connisteX1" fmla="*/ 203200 w 3314700"/>
              <a:gd name="connsiteY1" fmla="*/ 0 h 3556000"/>
              <a:gd name="connisteX2" fmla="*/ 3111500 w 3314700"/>
              <a:gd name="connsiteY2" fmla="*/ 0 h 3556000"/>
              <a:gd name="connisteX3" fmla="*/ 3314700 w 3314700"/>
              <a:gd name="connsiteY3" fmla="*/ 203200 h 3556000"/>
              <a:gd name="connisteX4" fmla="*/ 3314700 w 3314700"/>
              <a:gd name="connsiteY4" fmla="*/ 3556000 h 3556000"/>
              <a:gd name="connisteX5" fmla="*/ 0 w 3314700"/>
              <a:gd name="connsiteY5" fmla="*/ 3556000 h 3556000"/>
              <a:gd name="connisteX6" fmla="*/ 0 w 3314700"/>
              <a:gd name="connsiteY6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4165600"/>
            <a:ext cx="3314700" cy="2082800"/>
          </a:xfrm>
          <a:custGeom>
            <a:avLst/>
            <a:gdLst>
              <a:gd name="connisteX0" fmla="*/ 0 w 3314700"/>
              <a:gd name="connsiteY0" fmla="*/ 0 h 2082800"/>
              <a:gd name="connisteX1" fmla="*/ 3314700 w 3314700"/>
              <a:gd name="connsiteY1" fmla="*/ 0 h 2082800"/>
              <a:gd name="connisteX2" fmla="*/ 3314700 w 3314700"/>
              <a:gd name="connsiteY2" fmla="*/ 1879600 h 2082800"/>
              <a:gd name="connisteX3" fmla="*/ 3111500 w 3314700"/>
              <a:gd name="connsiteY3" fmla="*/ 2082800 h 2082800"/>
              <a:gd name="connisteX4" fmla="*/ 203200 w 3314700"/>
              <a:gd name="connsiteY4" fmla="*/ 2082800 h 2082800"/>
              <a:gd name="connisteX5" fmla="*/ 0 w 3314700"/>
              <a:gd name="connsiteY5" fmla="*/ 1879600 h 2082800"/>
              <a:gd name="connisteX6" fmla="*/ 0 w 33147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082800">
                <a:moveTo>
                  <a:pt x="0" y="0"/>
                </a:moveTo>
                <a:lnTo>
                  <a:pt x="3314700" y="0"/>
                </a:lnTo>
                <a:lnTo>
                  <a:pt x="3314700" y="1879600"/>
                </a:lnTo>
                <a:cubicBezTo>
                  <a:pt x="3314700" y="1991824"/>
                  <a:pt x="3223724" y="2082800"/>
                  <a:pt x="31115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3556000"/>
          </a:xfrm>
          <a:custGeom>
            <a:avLst/>
            <a:gdLst>
              <a:gd name="connisteX0" fmla="*/ 0 w 3314700"/>
              <a:gd name="connsiteY0" fmla="*/ 203200 h 3556000"/>
              <a:gd name="connisteX1" fmla="*/ 203200 w 3314700"/>
              <a:gd name="connsiteY1" fmla="*/ 0 h 3556000"/>
              <a:gd name="connisteX2" fmla="*/ 3111500 w 3314700"/>
              <a:gd name="connsiteY2" fmla="*/ 0 h 3556000"/>
              <a:gd name="connisteX3" fmla="*/ 3314700 w 3314700"/>
              <a:gd name="connsiteY3" fmla="*/ 203200 h 3556000"/>
              <a:gd name="connisteX4" fmla="*/ 3314700 w 3314700"/>
              <a:gd name="connsiteY4" fmla="*/ 3556000 h 3556000"/>
              <a:gd name="connisteX5" fmla="*/ 0 w 3314700"/>
              <a:gd name="connsiteY5" fmla="*/ 3556000 h 3556000"/>
              <a:gd name="connisteX6" fmla="*/ 0 w 3314700"/>
              <a:gd name="connsiteY6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4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5238750" y="11430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36322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41910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858250" y="11430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674100" y="36322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674100" y="41910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0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556000"/>
            <a:ext cx="3314700" cy="2692400"/>
          </a:xfrm>
          <a:custGeom>
            <a:avLst/>
            <a:gdLst>
              <a:gd name="connisteX0" fmla="*/ 0 w 3314700"/>
              <a:gd name="connsiteY0" fmla="*/ 0 h 2692400"/>
              <a:gd name="connisteX1" fmla="*/ 3314700 w 3314700"/>
              <a:gd name="connsiteY1" fmla="*/ 0 h 2692400"/>
              <a:gd name="connisteX2" fmla="*/ 3314700 w 3314700"/>
              <a:gd name="connsiteY2" fmla="*/ 2489200 h 2692400"/>
              <a:gd name="connisteX3" fmla="*/ 3111500 w 3314700"/>
              <a:gd name="connsiteY3" fmla="*/ 2692400 h 2692400"/>
              <a:gd name="connisteX4" fmla="*/ 203200 w 3314700"/>
              <a:gd name="connsiteY4" fmla="*/ 2692400 h 2692400"/>
              <a:gd name="connisteX5" fmla="*/ 0 w 3314700"/>
              <a:gd name="connsiteY5" fmla="*/ 2489200 h 2692400"/>
              <a:gd name="connisteX6" fmla="*/ 0 w 33147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92400">
                <a:moveTo>
                  <a:pt x="0" y="0"/>
                </a:moveTo>
                <a:lnTo>
                  <a:pt x="3314700" y="0"/>
                </a:lnTo>
                <a:lnTo>
                  <a:pt x="3314700" y="2489200"/>
                </a:lnTo>
                <a:cubicBezTo>
                  <a:pt x="3314700" y="2601424"/>
                  <a:pt x="3223724" y="2692400"/>
                  <a:pt x="31115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759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216400"/>
            <a:ext cx="27051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556000"/>
            <a:ext cx="3314700" cy="2692400"/>
          </a:xfrm>
          <a:custGeom>
            <a:avLst/>
            <a:gdLst>
              <a:gd name="connisteX0" fmla="*/ 0 w 3314700"/>
              <a:gd name="connsiteY0" fmla="*/ 0 h 2692400"/>
              <a:gd name="connisteX1" fmla="*/ 3314700 w 3314700"/>
              <a:gd name="connsiteY1" fmla="*/ 0 h 2692400"/>
              <a:gd name="connisteX2" fmla="*/ 3314700 w 3314700"/>
              <a:gd name="connsiteY2" fmla="*/ 2489200 h 2692400"/>
              <a:gd name="connisteX3" fmla="*/ 3111500 w 3314700"/>
              <a:gd name="connsiteY3" fmla="*/ 2692400 h 2692400"/>
              <a:gd name="connisteX4" fmla="*/ 203200 w 3314700"/>
              <a:gd name="connsiteY4" fmla="*/ 2692400 h 2692400"/>
              <a:gd name="connisteX5" fmla="*/ 0 w 3314700"/>
              <a:gd name="connsiteY5" fmla="*/ 2489200 h 2692400"/>
              <a:gd name="connisteX6" fmla="*/ 0 w 33147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92400">
                <a:moveTo>
                  <a:pt x="0" y="0"/>
                </a:moveTo>
                <a:lnTo>
                  <a:pt x="3314700" y="0"/>
                </a:lnTo>
                <a:lnTo>
                  <a:pt x="3314700" y="2489200"/>
                </a:lnTo>
                <a:cubicBezTo>
                  <a:pt x="3314700" y="2601424"/>
                  <a:pt x="3223724" y="2692400"/>
                  <a:pt x="31115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759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216400"/>
            <a:ext cx="27051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98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387600"/>
          </a:xfrm>
          <a:custGeom>
            <a:avLst/>
            <a:gdLst>
              <a:gd name="connisteX0" fmla="*/ 0 w 6934200"/>
              <a:gd name="connsiteY0" fmla="*/ 203200 h 2387600"/>
              <a:gd name="connisteX1" fmla="*/ 203200 w 6934200"/>
              <a:gd name="connsiteY1" fmla="*/ 0 h 2387600"/>
              <a:gd name="connisteX2" fmla="*/ 6731000 w 6934200"/>
              <a:gd name="connsiteY2" fmla="*/ 0 h 2387600"/>
              <a:gd name="connisteX3" fmla="*/ 6934200 w 6934200"/>
              <a:gd name="connsiteY3" fmla="*/ 203200 h 2387600"/>
              <a:gd name="connisteX4" fmla="*/ 6934200 w 6934200"/>
              <a:gd name="connsiteY4" fmla="*/ 2387600 h 2387600"/>
              <a:gd name="connisteX5" fmla="*/ 0 w 6934200"/>
              <a:gd name="connsiteY5" fmla="*/ 2387600 h 2387600"/>
              <a:gd name="connisteX6" fmla="*/ 0 w 69342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2997200"/>
            <a:ext cx="6934200" cy="3251200"/>
          </a:xfrm>
          <a:custGeom>
            <a:avLst/>
            <a:gdLst>
              <a:gd name="connisteX0" fmla="*/ 0 w 6934200"/>
              <a:gd name="connsiteY0" fmla="*/ 0 h 3251200"/>
              <a:gd name="connisteX1" fmla="*/ 6934200 w 6934200"/>
              <a:gd name="connsiteY1" fmla="*/ 0 h 3251200"/>
              <a:gd name="connisteX2" fmla="*/ 6934200 w 6934200"/>
              <a:gd name="connsiteY2" fmla="*/ 3048000 h 3251200"/>
              <a:gd name="connisteX3" fmla="*/ 6731000 w 6934200"/>
              <a:gd name="connsiteY3" fmla="*/ 3251200 h 3251200"/>
              <a:gd name="connisteX4" fmla="*/ 203200 w 6934200"/>
              <a:gd name="connsiteY4" fmla="*/ 3251200 h 3251200"/>
              <a:gd name="connisteX5" fmla="*/ 0 w 6934200"/>
              <a:gd name="connsiteY5" fmla="*/ 3048000 h 3251200"/>
              <a:gd name="connisteX6" fmla="*/ 0 w 6934200"/>
              <a:gd name="connsiteY6" fmla="*/ 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0"/>
                </a:moveTo>
                <a:lnTo>
                  <a:pt x="6934200" y="0"/>
                </a:lnTo>
                <a:lnTo>
                  <a:pt x="6934200" y="3048000"/>
                </a:lnTo>
                <a:cubicBezTo>
                  <a:pt x="6934200" y="3160224"/>
                  <a:pt x="6843224" y="3251200"/>
                  <a:pt x="67310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3020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38608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7752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53340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58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2794000"/>
            <a:ext cx="6934200" cy="3454400"/>
          </a:xfrm>
          <a:custGeom>
            <a:avLst/>
            <a:gdLst>
              <a:gd name="connisteX0" fmla="*/ 0 w 6934200"/>
              <a:gd name="connsiteY0" fmla="*/ 203200 h 3454400"/>
              <a:gd name="connisteX1" fmla="*/ 203200 w 6934200"/>
              <a:gd name="connsiteY1" fmla="*/ 0 h 3454400"/>
              <a:gd name="connisteX2" fmla="*/ 6731000 w 6934200"/>
              <a:gd name="connsiteY2" fmla="*/ 0 h 3454400"/>
              <a:gd name="connisteX3" fmla="*/ 6934200 w 6934200"/>
              <a:gd name="connsiteY3" fmla="*/ 203200 h 3454400"/>
              <a:gd name="connisteX4" fmla="*/ 6934200 w 6934200"/>
              <a:gd name="connsiteY4" fmla="*/ 3251200 h 3454400"/>
              <a:gd name="connisteX5" fmla="*/ 6731000 w 6934200"/>
              <a:gd name="connsiteY5" fmla="*/ 3454400 h 3454400"/>
              <a:gd name="connisteX6" fmla="*/ 203200 w 6934200"/>
              <a:gd name="connsiteY6" fmla="*/ 3454400 h 3454400"/>
              <a:gd name="connisteX7" fmla="*/ 0 w 6934200"/>
              <a:gd name="connsiteY7" fmla="*/ 3251200 h 3454400"/>
              <a:gd name="connisteX8" fmla="*/ 0 w 69342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cubicBezTo>
                  <a:pt x="6934200" y="3363424"/>
                  <a:pt x="6843224" y="3454400"/>
                  <a:pt x="67310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7467600" y="1092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39050" y="1295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7467600" y="20574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467600" y="2514600"/>
            <a:ext cx="381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7467600" y="3733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39050" y="3937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7467600" y="46990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7467600" y="5156200"/>
            <a:ext cx="381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53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9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0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632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3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6510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22098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无-默认位置-并列-33_1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6096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819650" y="8128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609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613400" y="1066800"/>
            <a:ext cx="5969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2590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819650" y="2794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613400" y="25908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613400" y="3048000"/>
            <a:ext cx="5969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66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7467600" y="939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20000" y="1117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7467600" y="1752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467600" y="2209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7467600" y="3733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20000" y="3911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7467600" y="4546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7467600" y="5003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4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346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9050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59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098800"/>
            <a:ext cx="6934200" cy="3149600"/>
          </a:xfrm>
          <a:custGeom>
            <a:avLst/>
            <a:gdLst>
              <a:gd name="connisteX0" fmla="*/ 0 w 6934200"/>
              <a:gd name="connsiteY0" fmla="*/ 203200 h 3149600"/>
              <a:gd name="connisteX1" fmla="*/ 203200 w 6934200"/>
              <a:gd name="connsiteY1" fmla="*/ 0 h 3149600"/>
              <a:gd name="connisteX2" fmla="*/ 6731000 w 6934200"/>
              <a:gd name="connsiteY2" fmla="*/ 0 h 3149600"/>
              <a:gd name="connisteX3" fmla="*/ 6934200 w 6934200"/>
              <a:gd name="connsiteY3" fmla="*/ 203200 h 3149600"/>
              <a:gd name="connisteX4" fmla="*/ 6934200 w 6934200"/>
              <a:gd name="connsiteY4" fmla="*/ 2946400 h 3149600"/>
              <a:gd name="connisteX5" fmla="*/ 6731000 w 6934200"/>
              <a:gd name="connsiteY5" fmla="*/ 3149600 h 3149600"/>
              <a:gd name="connisteX6" fmla="*/ 203200 w 6934200"/>
              <a:gd name="connsiteY6" fmla="*/ 3149600 h 3149600"/>
              <a:gd name="connisteX7" fmla="*/ 0 w 6934200"/>
              <a:gd name="connsiteY7" fmla="*/ 2946400 h 3149600"/>
              <a:gd name="connisteX8" fmla="*/ 0 w 69342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cubicBezTo>
                  <a:pt x="6934200" y="3058624"/>
                  <a:pt x="6843224" y="3149600"/>
                  <a:pt x="67310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64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860800"/>
            <a:ext cx="6934200" cy="2387600"/>
          </a:xfrm>
          <a:custGeom>
            <a:avLst/>
            <a:gdLst>
              <a:gd name="connisteX0" fmla="*/ 0 w 6934200"/>
              <a:gd name="connsiteY0" fmla="*/ 0 h 2387600"/>
              <a:gd name="connisteX1" fmla="*/ 6934200 w 6934200"/>
              <a:gd name="connsiteY1" fmla="*/ 0 h 2387600"/>
              <a:gd name="connisteX2" fmla="*/ 6934200 w 6934200"/>
              <a:gd name="connsiteY2" fmla="*/ 2184400 h 2387600"/>
              <a:gd name="connisteX3" fmla="*/ 6731000 w 6934200"/>
              <a:gd name="connsiteY3" fmla="*/ 2387600 h 2387600"/>
              <a:gd name="connisteX4" fmla="*/ 203200 w 6934200"/>
              <a:gd name="connsiteY4" fmla="*/ 2387600 h 2387600"/>
              <a:gd name="connisteX5" fmla="*/ 0 w 6934200"/>
              <a:gd name="connsiteY5" fmla="*/ 2184400 h 2387600"/>
              <a:gd name="connisteX6" fmla="*/ 0 w 69342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0"/>
                </a:moveTo>
                <a:lnTo>
                  <a:pt x="6934200" y="0"/>
                </a:lnTo>
                <a:lnTo>
                  <a:pt x="6934200" y="2184400"/>
                </a:lnTo>
                <a:cubicBezTo>
                  <a:pt x="6934200" y="2296624"/>
                  <a:pt x="6843224" y="2387600"/>
                  <a:pt x="67310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2387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946400"/>
            <a:ext cx="50292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5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9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0320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4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861060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45339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863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863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620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7620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45339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6863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46863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6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7188200" y="6096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648200" y="6096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9144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4732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7188200" y="25400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4648200" y="25400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284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34036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7188200" y="44704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4648200" y="44704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7493000" y="4775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7493000" y="53340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1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" y="1981200"/>
            <a:ext cx="10972800" cy="4267200"/>
          </a:xfrm>
          <a:custGeom>
            <a:avLst/>
            <a:gdLst>
              <a:gd name="connisteX0" fmla="*/ 0 w 10972800"/>
              <a:gd name="connsiteY0" fmla="*/ 203200 h 4267200"/>
              <a:gd name="connisteX1" fmla="*/ 203200 w 10972800"/>
              <a:gd name="connsiteY1" fmla="*/ 0 h 4267200"/>
              <a:gd name="connisteX2" fmla="*/ 10769600 w 10972800"/>
              <a:gd name="connsiteY2" fmla="*/ 0 h 4267200"/>
              <a:gd name="connisteX3" fmla="*/ 10972800 w 10972800"/>
              <a:gd name="connsiteY3" fmla="*/ 203200 h 4267200"/>
              <a:gd name="connisteX4" fmla="*/ 10972800 w 10972800"/>
              <a:gd name="connsiteY4" fmla="*/ 4064000 h 4267200"/>
              <a:gd name="connisteX5" fmla="*/ 10769600 w 10972800"/>
              <a:gd name="connsiteY5" fmla="*/ 4267200 h 4267200"/>
              <a:gd name="connisteX6" fmla="*/ 203200 w 10972800"/>
              <a:gd name="connsiteY6" fmla="*/ 4267200 h 4267200"/>
              <a:gd name="connisteX7" fmla="*/ 0 w 10972800"/>
              <a:gd name="connsiteY7" fmla="*/ 4064000 h 4267200"/>
              <a:gd name="connisteX8" fmla="*/ 0 w 10972800"/>
              <a:gd name="connsiteY8" fmla="*/ 203200 h 426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26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064000"/>
                </a:lnTo>
                <a:cubicBezTo>
                  <a:pt x="10972800" y="4176224"/>
                  <a:pt x="10881824" y="4267200"/>
                  <a:pt x="10769600" y="4267200"/>
                </a:cubicBezTo>
                <a:lnTo>
                  <a:pt x="203200" y="4267200"/>
                </a:lnTo>
                <a:cubicBezTo>
                  <a:pt x="90976" y="4267200"/>
                  <a:pt x="0" y="4176224"/>
                  <a:pt x="0" y="4064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8_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812800" y="1727200"/>
            <a:ext cx="21082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12800" y="4064000"/>
            <a:ext cx="2108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12800" y="4521200"/>
            <a:ext cx="2108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632200" y="1727200"/>
            <a:ext cx="21082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632200" y="4064000"/>
            <a:ext cx="2108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632200" y="4521200"/>
            <a:ext cx="2108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451600" y="1727200"/>
            <a:ext cx="21082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451600" y="4064000"/>
            <a:ext cx="2108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451600" y="4521200"/>
            <a:ext cx="2108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271000" y="1727200"/>
            <a:ext cx="21082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271000" y="4064000"/>
            <a:ext cx="2108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271000" y="4521200"/>
            <a:ext cx="2108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3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51054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1066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5240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91821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86900" y="1066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86900" y="15240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51054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410200" y="3810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410200" y="4267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1821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486900" y="3810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486900" y="4267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2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4201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1_2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5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3898900" y="1473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1117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625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975600" y="1473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117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486900" y="1625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3898900" y="4368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410200" y="4013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410200" y="4521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20"/>
            </p:custDataLst>
          </p:nvPr>
        </p:nvSpPr>
        <p:spPr>
          <a:xfrm>
            <a:off x="7975600" y="4368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9486900" y="4013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2"/>
            </p:custDataLst>
          </p:nvPr>
        </p:nvSpPr>
        <p:spPr>
          <a:xfrm>
            <a:off x="9486900" y="4521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76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191000" y="2794000"/>
            <a:ext cx="7391400" cy="3454400"/>
          </a:xfrm>
          <a:custGeom>
            <a:avLst/>
            <a:gdLst>
              <a:gd name="connisteX0" fmla="*/ 0 w 7391400"/>
              <a:gd name="connsiteY0" fmla="*/ 203200 h 3454400"/>
              <a:gd name="connisteX1" fmla="*/ 203200 w 7391400"/>
              <a:gd name="connsiteY1" fmla="*/ 0 h 3454400"/>
              <a:gd name="connisteX2" fmla="*/ 7188200 w 7391400"/>
              <a:gd name="connsiteY2" fmla="*/ 0 h 3454400"/>
              <a:gd name="connisteX3" fmla="*/ 7391400 w 7391400"/>
              <a:gd name="connsiteY3" fmla="*/ 203200 h 3454400"/>
              <a:gd name="connisteX4" fmla="*/ 7391400 w 7391400"/>
              <a:gd name="connsiteY4" fmla="*/ 3251200 h 3454400"/>
              <a:gd name="connisteX5" fmla="*/ 7188200 w 7391400"/>
              <a:gd name="connsiteY5" fmla="*/ 3454400 h 3454400"/>
              <a:gd name="connisteX6" fmla="*/ 203200 w 7391400"/>
              <a:gd name="connsiteY6" fmla="*/ 3454400 h 3454400"/>
              <a:gd name="connisteX7" fmla="*/ 0 w 7391400"/>
              <a:gd name="connsiteY7" fmla="*/ 3251200 h 3454400"/>
              <a:gd name="connisteX8" fmla="*/ 0 w 73914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3251200"/>
                </a:lnTo>
                <a:cubicBezTo>
                  <a:pt x="7391400" y="3363424"/>
                  <a:pt x="7300424" y="3454400"/>
                  <a:pt x="71882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1910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43400" y="11176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8580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010400" y="11176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5250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677400" y="11176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71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886200" y="914400"/>
            <a:ext cx="1854200" cy="3454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4572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5029200"/>
            <a:ext cx="185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654800" y="914400"/>
            <a:ext cx="1854200" cy="3454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4572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5029200"/>
            <a:ext cx="185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423400" y="914400"/>
            <a:ext cx="1854200" cy="3454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4572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5029200"/>
            <a:ext cx="185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_3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3886200" y="13716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170680" y="16560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410200" y="1117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1625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7962900" y="13716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8247380" y="16560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9486900" y="11176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486900" y="1625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3886200" y="4267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4170680" y="4551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5410200" y="4013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5410200" y="4521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7962900" y="4267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4"/>
            </p:custDataLst>
          </p:nvPr>
        </p:nvSpPr>
        <p:spPr>
          <a:xfrm>
            <a:off x="8247380" y="4551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9486900" y="4013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6"/>
            </p:custDataLst>
          </p:nvPr>
        </p:nvSpPr>
        <p:spPr>
          <a:xfrm>
            <a:off x="9486900" y="45212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9_26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6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181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" y="609600"/>
            <a:ext cx="10972800" cy="4038600"/>
          </a:xfrm>
          <a:custGeom>
            <a:avLst/>
            <a:gdLst>
              <a:gd name="connisteX0" fmla="*/ 0 w 10972800"/>
              <a:gd name="connsiteY0" fmla="*/ 203200 h 4038600"/>
              <a:gd name="connisteX1" fmla="*/ 203200 w 10972800"/>
              <a:gd name="connsiteY1" fmla="*/ 0 h 4038600"/>
              <a:gd name="connisteX2" fmla="*/ 10769600 w 10972800"/>
              <a:gd name="connsiteY2" fmla="*/ 0 h 4038600"/>
              <a:gd name="connisteX3" fmla="*/ 10972800 w 10972800"/>
              <a:gd name="connsiteY3" fmla="*/ 203200 h 4038600"/>
              <a:gd name="connisteX4" fmla="*/ 10972800 w 10972800"/>
              <a:gd name="connsiteY4" fmla="*/ 3835400 h 4038600"/>
              <a:gd name="connisteX5" fmla="*/ 10769600 w 10972800"/>
              <a:gd name="connsiteY5" fmla="*/ 4038600 h 4038600"/>
              <a:gd name="connisteX6" fmla="*/ 203200 w 10972800"/>
              <a:gd name="connsiteY6" fmla="*/ 4038600 h 4038600"/>
              <a:gd name="connisteX7" fmla="*/ 0 w 10972800"/>
              <a:gd name="connsiteY7" fmla="*/ 3835400 h 4038600"/>
              <a:gd name="connisteX8" fmla="*/ 0 w 10972800"/>
              <a:gd name="connsiteY8" fmla="*/ 203200 h 4038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38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35400"/>
                </a:lnTo>
                <a:cubicBezTo>
                  <a:pt x="10972800" y="3947624"/>
                  <a:pt x="10881824" y="4038600"/>
                  <a:pt x="10769600" y="4038600"/>
                </a:cubicBezTo>
                <a:lnTo>
                  <a:pt x="203200" y="4038600"/>
                </a:lnTo>
                <a:cubicBezTo>
                  <a:pt x="90976" y="4038600"/>
                  <a:pt x="0" y="3947624"/>
                  <a:pt x="0" y="3835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8_2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6"/>
            </p:custDataLst>
          </p:nvPr>
        </p:nvSpPr>
        <p:spPr>
          <a:xfrm>
            <a:off x="1143000" y="21082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14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038600" y="21082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5052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505200" y="414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934200" y="21082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4008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400800" y="414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9829800" y="21082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2964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296400" y="414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9"/>
            </p:custDataLst>
          </p:nvPr>
        </p:nvSpPr>
        <p:spPr>
          <a:xfrm>
            <a:off x="7467600" y="91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39050" y="111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8432800" y="914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432800" y="1371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7467600" y="2743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39050" y="2946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432800" y="2743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432800" y="32004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7467600" y="4572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8"/>
            </p:custDataLst>
          </p:nvPr>
        </p:nvSpPr>
        <p:spPr>
          <a:xfrm>
            <a:off x="7639050" y="4775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9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9144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4732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28448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34036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953000" y="47752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953000" y="53340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2108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26670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8001000" y="4191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001000" y="47498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4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2" hasCustomPrompt="1"/>
            <p:custDataLst>
              <p:tags r:id="rId6"/>
            </p:custDataLst>
          </p:nvPr>
        </p:nvSpPr>
        <p:spPr>
          <a:xfrm>
            <a:off x="11684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546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105400"/>
            <a:ext cx="325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50292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470400" y="4546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470400" y="5105400"/>
            <a:ext cx="325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8900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331200" y="4546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5105400"/>
            <a:ext cx="325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>
            <a:spLocks noGrp="1"/>
          </p:cNvSpPr>
          <p:nvPr>
            <p:ph idx="2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sz="1800">
                <a:sym typeface="+mn-ea"/>
              </a:defRPr>
            </a:lvl1pPr>
            <a:lvl2pPr>
              <a:defRPr sz="1600">
                <a:sym typeface="+mn-ea"/>
              </a:defRPr>
            </a:lvl2pPr>
            <a:lvl3pPr>
              <a:defRPr sz="1600">
                <a:sym typeface="+mn-ea"/>
              </a:defRPr>
            </a:lvl3pPr>
            <a:lvl4pPr>
              <a:defRPr sz="1400">
                <a:sym typeface="+mn-ea"/>
              </a:defRPr>
            </a:lvl4pPr>
            <a:lvl5pPr>
              <a:defRPr sz="1400"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"/>
          <p:cNvSpPr txBox="1">
            <a:spLocks noGrp="1"/>
          </p:cNvSpPr>
          <p:nvPr>
            <p:ph type="title" idx="13" hasCustomPrompt="1"/>
            <p:custDataLst>
              <p:tags r:id="rId2"/>
            </p:custDataLst>
          </p:nvPr>
        </p:nvSpPr>
        <p:spPr>
          <a:xfrm>
            <a:off x="429895" y="845185"/>
            <a:ext cx="2909570" cy="101663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400" b="0" i="0" u="none" strike="noStrike" kern="1200" cap="none" spc="0" normalizeH="0" baseline="0" noProof="1" dirty="0">
                <a:solidFill>
                  <a:schemeClr val="accent1"/>
                </a:solidFill>
                <a:effectLst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flipH="1">
            <a:off x="8221980" y="6144260"/>
            <a:ext cx="904875" cy="492125"/>
          </a:xfrm>
          <a:prstGeom prst="rect">
            <a:avLst/>
          </a:prstGeom>
          <a:solidFill>
            <a:schemeClr val="accent1">
              <a:lumMod val="60000"/>
              <a:lumOff val="40000"/>
              <a:alpha val="4000"/>
            </a:schemeClr>
          </a:solidFill>
          <a:ln>
            <a:noFill/>
            <a:prstDash val="solid"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7" name="矩形 16"/>
          <p:cNvSpPr/>
          <p:nvPr userDrawn="1">
            <p:custDataLst>
              <p:tags r:id="rId7"/>
            </p:custDataLst>
          </p:nvPr>
        </p:nvSpPr>
        <p:spPr>
          <a:xfrm flipH="1">
            <a:off x="7935595" y="6430010"/>
            <a:ext cx="676910" cy="3302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8" name="椭圆 17"/>
          <p:cNvSpPr/>
          <p:nvPr userDrawn="1">
            <p:custDataLst>
              <p:tags r:id="rId8"/>
            </p:custDataLst>
          </p:nvPr>
        </p:nvSpPr>
        <p:spPr>
          <a:xfrm flipH="1">
            <a:off x="6774815" y="475234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flipH="1">
            <a:off x="9277985" y="6059170"/>
            <a:ext cx="144145" cy="144145"/>
          </a:xfrm>
          <a:prstGeom prst="ellipse">
            <a:avLst/>
          </a:prstGeom>
          <a:noFill/>
          <a:ln w="25400">
            <a:solidFill>
              <a:schemeClr val="accent2">
                <a:alpha val="1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0" name="任意多边形 19"/>
          <p:cNvSpPr/>
          <p:nvPr userDrawn="1">
            <p:custDataLst>
              <p:tags r:id="rId10"/>
            </p:custDataLst>
          </p:nvPr>
        </p:nvSpPr>
        <p:spPr>
          <a:xfrm flipH="1">
            <a:off x="2540" y="472440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>
            <p:custDataLst>
              <p:tags r:id="rId11"/>
            </p:custDataLst>
          </p:nvPr>
        </p:nvSpPr>
        <p:spPr>
          <a:xfrm flipH="1">
            <a:off x="1270" y="501015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 userDrawn="1">
            <p:custDataLst>
              <p:tags r:id="rId12"/>
            </p:custDataLst>
          </p:nvPr>
        </p:nvSpPr>
        <p:spPr>
          <a:xfrm flipH="1">
            <a:off x="1270" y="523176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 userDrawn="1">
            <p:custDataLst>
              <p:tags r:id="rId13"/>
            </p:custDataLst>
          </p:nvPr>
        </p:nvSpPr>
        <p:spPr>
          <a:xfrm flipH="1">
            <a:off x="2540" y="548449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14"/>
            </p:custDataLst>
          </p:nvPr>
        </p:nvSpPr>
        <p:spPr>
          <a:xfrm flipH="1">
            <a:off x="4275455" y="631063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5" name="椭圆 24"/>
          <p:cNvSpPr/>
          <p:nvPr userDrawn="1">
            <p:custDataLst>
              <p:tags r:id="rId15"/>
            </p:custDataLst>
          </p:nvPr>
        </p:nvSpPr>
        <p:spPr>
          <a:xfrm flipH="1">
            <a:off x="10067290" y="555244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6" name="椭圆 25"/>
          <p:cNvSpPr/>
          <p:nvPr userDrawn="1">
            <p:custDataLst>
              <p:tags r:id="rId16"/>
            </p:custDataLst>
          </p:nvPr>
        </p:nvSpPr>
        <p:spPr>
          <a:xfrm flipH="1">
            <a:off x="1334770" y="613854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7" name="文本框 26"/>
          <p:cNvSpPr txBox="1"/>
          <p:nvPr userDrawn="1">
            <p:custDataLst>
              <p:tags r:id="rId17"/>
            </p:custDataLst>
          </p:nvPr>
        </p:nvSpPr>
        <p:spPr>
          <a:xfrm>
            <a:off x="536219" y="1973053"/>
            <a:ext cx="1603177" cy="238274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1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3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2" y="44996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80"/>
                </a:lnTo>
                <a:lnTo>
                  <a:pt x="993874" y="104180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6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5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2"/>
                  <a:pt x="1492895" y="59829"/>
                </a:cubicBezTo>
                <a:cubicBezTo>
                  <a:pt x="1492895" y="69155"/>
                  <a:pt x="1495971" y="76746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3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2" y="202307"/>
                  <a:pt x="1489769" y="206276"/>
                </a:cubicBezTo>
                <a:cubicBezTo>
                  <a:pt x="1501576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8" y="150564"/>
                  <a:pt x="1552426" y="146596"/>
                </a:cubicBezTo>
                <a:cubicBezTo>
                  <a:pt x="1546374" y="142627"/>
                  <a:pt x="1535013" y="136525"/>
                  <a:pt x="1518344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0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6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7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5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R="0" lvl="0" indent="-228600" fontAlgn="auto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 kumimoji="0" lang="en-US" altLang="zh-CN" sz="2400" b="0" i="0" u="none" strike="noStrike" cap="none" spc="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effectLst/>
                <a:uFillTx/>
                <a:ea typeface="+mn-lt"/>
                <a:cs typeface="MiSans Normal" panose="00000500000000000000" charset="-122"/>
                <a:sym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>
            <a:spLocks noGrp="1"/>
          </p:cNvSpPr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>
            <a:spLocks noGrp="1"/>
          </p:cNvSpPr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3" name="标题"/>
          <p:cNvSpPr txBox="1">
            <a:spLocks noGrp="1"/>
          </p:cNvSpPr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>
            <a:spLocks noGrp="1"/>
          </p:cNvSpPr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>
            <p:custDataLst>
              <p:tags r:id="rId5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/>
          <p:cNvSpPr txBox="1"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 userDrawn="1">
            <p:custDataLst>
              <p:tags r:id="rId2"/>
            </p:custDataLst>
          </p:nvPr>
        </p:nvCxnSpPr>
        <p:spPr>
          <a:xfrm>
            <a:off x="9105265" y="58674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3"/>
            </p:custDataLst>
          </p:nvPr>
        </p:nvCxnSpPr>
        <p:spPr>
          <a:xfrm>
            <a:off x="9105265" y="64516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4"/>
            </p:custDataLst>
          </p:nvPr>
        </p:nvCxnSpPr>
        <p:spPr>
          <a:xfrm>
            <a:off x="9105265" y="70358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2440305" y="3308985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椭圆 34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9" name="任意多边形 2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4" name="椭圆 43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5" name="椭圆 44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2145771" y="2023745"/>
            <a:ext cx="7875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7" name="标题"/>
          <p:cNvSpPr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1903677" y="2531745"/>
            <a:ext cx="8384646" cy="187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单击此处添加文档标题</a:t>
            </a:r>
            <a:endParaRPr>
              <a:sym typeface="+mn-ea"/>
            </a:endParaRPr>
          </a:p>
        </p:txBody>
      </p:sp>
      <p:sp>
        <p:nvSpPr>
          <p:cNvPr id="10" name="署名占位符 10"/>
          <p:cNvSpPr>
            <a:spLocks noGrp="1"/>
          </p:cNvSpPr>
          <p:nvPr>
            <p:ph type="body" sz="quarter" idx="16390" hasCustomPrompt="1"/>
            <p:custDataLst>
              <p:tags r:id="rId19"/>
            </p:custDataLst>
          </p:nvPr>
        </p:nvSpPr>
        <p:spPr>
          <a:xfrm>
            <a:off x="4812859" y="5590540"/>
            <a:ext cx="2540882" cy="533400"/>
          </a:xfrm>
        </p:spPr>
        <p:txBody>
          <a:bodyPr vert="horz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5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标题"/>
          <p:cNvSpPr txBox="1"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1903942" y="2861310"/>
            <a:ext cx="8384117" cy="1524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单击此处添加章节标题</a:t>
            </a:r>
            <a:endParaRPr>
              <a:sym typeface="+mn-ea"/>
            </a:endParaRPr>
          </a:p>
        </p:txBody>
      </p:sp>
      <p:sp>
        <p:nvSpPr>
          <p:cNvPr id="15" name="节编号"/>
          <p:cNvSpPr txBox="1"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332413" y="1235710"/>
            <a:ext cx="1527175" cy="152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7200" b="0" i="0" u="none" strike="noStrike" kern="1200" cap="none" spc="0" normalizeH="0" baseline="0" noProof="1" dirty="0">
                <a:ln w="12700" cmpd="sng">
                  <a:solidFill>
                    <a:schemeClr val="accent1"/>
                  </a:solidFill>
                  <a:prstDash val="solid"/>
                </a:ln>
                <a:noFill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01</a:t>
            </a:r>
            <a:endParaRPr dirty="0"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 userDrawn="1">
            <p:custDataLst>
              <p:tags r:id="rId2"/>
            </p:custDataLst>
          </p:nvPr>
        </p:nvCxnSpPr>
        <p:spPr>
          <a:xfrm>
            <a:off x="1113726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>
            <a:off x="1113726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4"/>
            </p:custDataLst>
          </p:nvPr>
        </p:nvCxnSpPr>
        <p:spPr>
          <a:xfrm>
            <a:off x="1113726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flipH="1">
            <a:off x="7891780" y="3303270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3364971" y="196723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21" name="标题"/>
          <p:cNvSpPr txBox="1"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3364089" y="2475230"/>
            <a:ext cx="5451122" cy="1016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64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/>
            <a:r>
              <a:rPr>
                <a:sym typeface="+mn-ea"/>
              </a:rPr>
              <a:t>谢谢观看</a:t>
            </a:r>
            <a:endParaRPr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6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Content Placeholder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3911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39116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419600"/>
            <a:ext cx="4724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3" Type="http://schemas.openxmlformats.org/officeDocument/2006/relationships/theme" Target="../theme/theme2.xml"/><Relationship Id="rId92" Type="http://schemas.openxmlformats.org/officeDocument/2006/relationships/tags" Target="../tags/tag1017.xml"/><Relationship Id="rId91" Type="http://schemas.openxmlformats.org/officeDocument/2006/relationships/tags" Target="../tags/tag1016.xml"/><Relationship Id="rId90" Type="http://schemas.openxmlformats.org/officeDocument/2006/relationships/tags" Target="../tags/tag1015.xml"/><Relationship Id="rId9" Type="http://schemas.openxmlformats.org/officeDocument/2006/relationships/slideLayout" Target="../slideLayouts/slideLayout19.xml"/><Relationship Id="rId89" Type="http://schemas.openxmlformats.org/officeDocument/2006/relationships/tags" Target="../tags/tag1014.xml"/><Relationship Id="rId88" Type="http://schemas.openxmlformats.org/officeDocument/2006/relationships/tags" Target="../tags/tag1013.xml"/><Relationship Id="rId87" Type="http://schemas.openxmlformats.org/officeDocument/2006/relationships/tags" Target="../tags/tag1012.xml"/><Relationship Id="rId86" Type="http://schemas.openxmlformats.org/officeDocument/2006/relationships/tags" Target="../tags/tag1011.xml"/><Relationship Id="rId85" Type="http://schemas.openxmlformats.org/officeDocument/2006/relationships/tags" Target="../tags/tag1010.xml"/><Relationship Id="rId84" Type="http://schemas.openxmlformats.org/officeDocument/2006/relationships/tags" Target="../tags/tag1009.xml"/><Relationship Id="rId83" Type="http://schemas.openxmlformats.org/officeDocument/2006/relationships/tags" Target="../tags/tag1008.xml"/><Relationship Id="rId82" Type="http://schemas.openxmlformats.org/officeDocument/2006/relationships/tags" Target="../tags/tag1007.xml"/><Relationship Id="rId81" Type="http://schemas.openxmlformats.org/officeDocument/2006/relationships/tags" Target="../tags/tag1006.xml"/><Relationship Id="rId80" Type="http://schemas.openxmlformats.org/officeDocument/2006/relationships/tags" Target="../tags/tag1005.xml"/><Relationship Id="rId8" Type="http://schemas.openxmlformats.org/officeDocument/2006/relationships/slideLayout" Target="../slideLayouts/slideLayout18.xml"/><Relationship Id="rId79" Type="http://schemas.openxmlformats.org/officeDocument/2006/relationships/tags" Target="../tags/tag1004.xml"/><Relationship Id="rId78" Type="http://schemas.openxmlformats.org/officeDocument/2006/relationships/tags" Target="../tags/tag1003.xml"/><Relationship Id="rId77" Type="http://schemas.openxmlformats.org/officeDocument/2006/relationships/slideLayout" Target="../slideLayouts/slideLayout87.xml"/><Relationship Id="rId76" Type="http://schemas.openxmlformats.org/officeDocument/2006/relationships/slideLayout" Target="../slideLayouts/slideLayout86.xml"/><Relationship Id="rId75" Type="http://schemas.openxmlformats.org/officeDocument/2006/relationships/slideLayout" Target="../slideLayouts/slideLayout85.xml"/><Relationship Id="rId74" Type="http://schemas.openxmlformats.org/officeDocument/2006/relationships/slideLayout" Target="../slideLayouts/slideLayout84.xml"/><Relationship Id="rId73" Type="http://schemas.openxmlformats.org/officeDocument/2006/relationships/slideLayout" Target="../slideLayouts/slideLayout83.xml"/><Relationship Id="rId72" Type="http://schemas.openxmlformats.org/officeDocument/2006/relationships/slideLayout" Target="../slideLayouts/slideLayout82.xml"/><Relationship Id="rId71" Type="http://schemas.openxmlformats.org/officeDocument/2006/relationships/slideLayout" Target="../slideLayouts/slideLayout81.xml"/><Relationship Id="rId70" Type="http://schemas.openxmlformats.org/officeDocument/2006/relationships/slideLayout" Target="../slideLayouts/slideLayout80.xml"/><Relationship Id="rId7" Type="http://schemas.openxmlformats.org/officeDocument/2006/relationships/slideLayout" Target="../slideLayouts/slideLayout17.xml"/><Relationship Id="rId69" Type="http://schemas.openxmlformats.org/officeDocument/2006/relationships/slideLayout" Target="../slideLayouts/slideLayout79.xml"/><Relationship Id="rId68" Type="http://schemas.openxmlformats.org/officeDocument/2006/relationships/slideLayout" Target="../slideLayouts/slideLayout78.xml"/><Relationship Id="rId67" Type="http://schemas.openxmlformats.org/officeDocument/2006/relationships/slideLayout" Target="../slideLayouts/slideLayout77.xml"/><Relationship Id="rId66" Type="http://schemas.openxmlformats.org/officeDocument/2006/relationships/slideLayout" Target="../slideLayouts/slideLayout76.xml"/><Relationship Id="rId65" Type="http://schemas.openxmlformats.org/officeDocument/2006/relationships/slideLayout" Target="../slideLayouts/slideLayout75.xml"/><Relationship Id="rId64" Type="http://schemas.openxmlformats.org/officeDocument/2006/relationships/slideLayout" Target="../slideLayouts/slideLayout74.xml"/><Relationship Id="rId63" Type="http://schemas.openxmlformats.org/officeDocument/2006/relationships/slideLayout" Target="../slideLayouts/slideLayout73.xml"/><Relationship Id="rId62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1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033.xml"/><Relationship Id="rId8" Type="http://schemas.openxmlformats.org/officeDocument/2006/relationships/tags" Target="../tags/tag1032.xml"/><Relationship Id="rId7" Type="http://schemas.openxmlformats.org/officeDocument/2006/relationships/tags" Target="../tags/tag1031.xml"/><Relationship Id="rId6" Type="http://schemas.openxmlformats.org/officeDocument/2006/relationships/tags" Target="../tags/tag1030.xml"/><Relationship Id="rId5" Type="http://schemas.openxmlformats.org/officeDocument/2006/relationships/tags" Target="../tags/tag1029.xml"/><Relationship Id="rId4" Type="http://schemas.openxmlformats.org/officeDocument/2006/relationships/tags" Target="../tags/tag1028.xml"/><Relationship Id="rId3" Type="http://schemas.openxmlformats.org/officeDocument/2006/relationships/tags" Target="../tags/tag1027.xml"/><Relationship Id="rId2" Type="http://schemas.openxmlformats.org/officeDocument/2006/relationships/tags" Target="../tags/tag1026.xml"/><Relationship Id="rId16" Type="http://schemas.openxmlformats.org/officeDocument/2006/relationships/theme" Target="../theme/theme3.xml"/><Relationship Id="rId15" Type="http://schemas.openxmlformats.org/officeDocument/2006/relationships/tags" Target="../tags/tag1039.xml"/><Relationship Id="rId14" Type="http://schemas.openxmlformats.org/officeDocument/2006/relationships/tags" Target="../tags/tag1038.xml"/><Relationship Id="rId13" Type="http://schemas.openxmlformats.org/officeDocument/2006/relationships/tags" Target="../tags/tag1037.xml"/><Relationship Id="rId12" Type="http://schemas.openxmlformats.org/officeDocument/2006/relationships/tags" Target="../tags/tag1036.xml"/><Relationship Id="rId11" Type="http://schemas.openxmlformats.org/officeDocument/2006/relationships/tags" Target="../tags/tag1035.xml"/><Relationship Id="rId10" Type="http://schemas.openxmlformats.org/officeDocument/2006/relationships/tags" Target="../tags/tag1034.xml"/><Relationship Id="rId1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78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7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80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8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8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83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84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85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6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87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88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89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90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9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92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  <p:sldLayoutId id="2147483722" r:id="rId63"/>
    <p:sldLayoutId id="2147483723" r:id="rId64"/>
    <p:sldLayoutId id="2147483724" r:id="rId65"/>
    <p:sldLayoutId id="2147483725" r:id="rId66"/>
    <p:sldLayoutId id="2147483726" r:id="rId67"/>
    <p:sldLayoutId id="2147483727" r:id="rId68"/>
    <p:sldLayoutId id="2147483728" r:id="rId69"/>
    <p:sldLayoutId id="2147483729" r:id="rId70"/>
    <p:sldLayoutId id="2147483730" r:id="rId71"/>
    <p:sldLayoutId id="2147483731" r:id="rId72"/>
    <p:sldLayoutId id="2147483732" r:id="rId73"/>
    <p:sldLayoutId id="2147483733" r:id="rId74"/>
    <p:sldLayoutId id="2147483734" r:id="rId75"/>
    <p:sldLayoutId id="2147483735" r:id="rId76"/>
    <p:sldLayoutId id="2147483736" r:id="rId7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7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8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9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10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11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2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3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4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041.xml"/><Relationship Id="rId1" Type="http://schemas.openxmlformats.org/officeDocument/2006/relationships/tags" Target="../tags/tag104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26.xml"/><Relationship Id="rId8" Type="http://schemas.openxmlformats.org/officeDocument/2006/relationships/tags" Target="../tags/tag1125.xml"/><Relationship Id="rId7" Type="http://schemas.openxmlformats.org/officeDocument/2006/relationships/tags" Target="../tags/tag1124.xml"/><Relationship Id="rId6" Type="http://schemas.openxmlformats.org/officeDocument/2006/relationships/image" Target="../media/image7.svg"/><Relationship Id="rId5" Type="http://schemas.openxmlformats.org/officeDocument/2006/relationships/image" Target="../media/image16.png"/><Relationship Id="rId4" Type="http://schemas.openxmlformats.org/officeDocument/2006/relationships/tags" Target="../tags/tag1123.xml"/><Relationship Id="rId3" Type="http://schemas.openxmlformats.org/officeDocument/2006/relationships/tags" Target="../tags/tag1122.xml"/><Relationship Id="rId25" Type="http://schemas.openxmlformats.org/officeDocument/2006/relationships/slideLayout" Target="../slideLayouts/slideLayout67.xml"/><Relationship Id="rId24" Type="http://schemas.openxmlformats.org/officeDocument/2006/relationships/tags" Target="../tags/tag1135.xml"/><Relationship Id="rId23" Type="http://schemas.openxmlformats.org/officeDocument/2006/relationships/tags" Target="../tags/tag1134.xml"/><Relationship Id="rId22" Type="http://schemas.openxmlformats.org/officeDocument/2006/relationships/tags" Target="../tags/tag1133.xml"/><Relationship Id="rId21" Type="http://schemas.openxmlformats.org/officeDocument/2006/relationships/image" Target="../media/image13.svg"/><Relationship Id="rId20" Type="http://schemas.openxmlformats.org/officeDocument/2006/relationships/image" Target="../media/image19.png"/><Relationship Id="rId2" Type="http://schemas.openxmlformats.org/officeDocument/2006/relationships/tags" Target="../tags/tag1121.xml"/><Relationship Id="rId19" Type="http://schemas.openxmlformats.org/officeDocument/2006/relationships/tags" Target="../tags/tag1132.xml"/><Relationship Id="rId18" Type="http://schemas.openxmlformats.org/officeDocument/2006/relationships/tags" Target="../tags/tag1131.xml"/><Relationship Id="rId17" Type="http://schemas.openxmlformats.org/officeDocument/2006/relationships/tags" Target="../tags/tag1130.xml"/><Relationship Id="rId16" Type="http://schemas.openxmlformats.org/officeDocument/2006/relationships/image" Target="../media/image11.svg"/><Relationship Id="rId15" Type="http://schemas.openxmlformats.org/officeDocument/2006/relationships/image" Target="../media/image18.png"/><Relationship Id="rId14" Type="http://schemas.openxmlformats.org/officeDocument/2006/relationships/tags" Target="../tags/tag1129.xml"/><Relationship Id="rId13" Type="http://schemas.openxmlformats.org/officeDocument/2006/relationships/tags" Target="../tags/tag1128.xml"/><Relationship Id="rId12" Type="http://schemas.openxmlformats.org/officeDocument/2006/relationships/tags" Target="../tags/tag1127.xml"/><Relationship Id="rId11" Type="http://schemas.openxmlformats.org/officeDocument/2006/relationships/image" Target="../media/image9.svg"/><Relationship Id="rId10" Type="http://schemas.openxmlformats.org/officeDocument/2006/relationships/image" Target="../media/image17.png"/><Relationship Id="rId1" Type="http://schemas.openxmlformats.org/officeDocument/2006/relationships/tags" Target="../tags/tag11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42.xml"/><Relationship Id="rId8" Type="http://schemas.openxmlformats.org/officeDocument/2006/relationships/tags" Target="../tags/tag1141.xml"/><Relationship Id="rId7" Type="http://schemas.openxmlformats.org/officeDocument/2006/relationships/image" Target="../media/image7.svg"/><Relationship Id="rId6" Type="http://schemas.openxmlformats.org/officeDocument/2006/relationships/image" Target="../media/image16.png"/><Relationship Id="rId5" Type="http://schemas.openxmlformats.org/officeDocument/2006/relationships/tags" Target="../tags/tag1140.xml"/><Relationship Id="rId4" Type="http://schemas.openxmlformats.org/officeDocument/2006/relationships/tags" Target="../tags/tag1139.xml"/><Relationship Id="rId32" Type="http://schemas.openxmlformats.org/officeDocument/2006/relationships/slideLayout" Target="../slideLayouts/slideLayout66.xml"/><Relationship Id="rId31" Type="http://schemas.openxmlformats.org/officeDocument/2006/relationships/tags" Target="../tags/tag1158.xml"/><Relationship Id="rId30" Type="http://schemas.openxmlformats.org/officeDocument/2006/relationships/tags" Target="../tags/tag1157.xml"/><Relationship Id="rId3" Type="http://schemas.openxmlformats.org/officeDocument/2006/relationships/tags" Target="../tags/tag1138.xml"/><Relationship Id="rId29" Type="http://schemas.openxmlformats.org/officeDocument/2006/relationships/tags" Target="../tags/tag1156.xml"/><Relationship Id="rId28" Type="http://schemas.openxmlformats.org/officeDocument/2006/relationships/image" Target="../media/image13.svg"/><Relationship Id="rId27" Type="http://schemas.openxmlformats.org/officeDocument/2006/relationships/image" Target="../media/image19.png"/><Relationship Id="rId26" Type="http://schemas.openxmlformats.org/officeDocument/2006/relationships/tags" Target="../tags/tag1155.xml"/><Relationship Id="rId25" Type="http://schemas.openxmlformats.org/officeDocument/2006/relationships/tags" Target="../tags/tag1154.xml"/><Relationship Id="rId24" Type="http://schemas.openxmlformats.org/officeDocument/2006/relationships/tags" Target="../tags/tag1153.xml"/><Relationship Id="rId23" Type="http://schemas.openxmlformats.org/officeDocument/2006/relationships/tags" Target="../tags/tag1152.xml"/><Relationship Id="rId22" Type="http://schemas.openxmlformats.org/officeDocument/2006/relationships/tags" Target="../tags/tag1151.xml"/><Relationship Id="rId21" Type="http://schemas.openxmlformats.org/officeDocument/2006/relationships/image" Target="../media/image23.svg"/><Relationship Id="rId20" Type="http://schemas.openxmlformats.org/officeDocument/2006/relationships/image" Target="../media/image22.png"/><Relationship Id="rId2" Type="http://schemas.openxmlformats.org/officeDocument/2006/relationships/tags" Target="../tags/tag1137.xml"/><Relationship Id="rId19" Type="http://schemas.openxmlformats.org/officeDocument/2006/relationships/tags" Target="../tags/tag1150.xml"/><Relationship Id="rId18" Type="http://schemas.openxmlformats.org/officeDocument/2006/relationships/tags" Target="../tags/tag1149.xml"/><Relationship Id="rId17" Type="http://schemas.openxmlformats.org/officeDocument/2006/relationships/tags" Target="../tags/tag1148.xml"/><Relationship Id="rId16" Type="http://schemas.openxmlformats.org/officeDocument/2006/relationships/tags" Target="../tags/tag1147.xml"/><Relationship Id="rId15" Type="http://schemas.openxmlformats.org/officeDocument/2006/relationships/tags" Target="../tags/tag1146.xml"/><Relationship Id="rId14" Type="http://schemas.openxmlformats.org/officeDocument/2006/relationships/image" Target="../media/image21.svg"/><Relationship Id="rId13" Type="http://schemas.openxmlformats.org/officeDocument/2006/relationships/image" Target="../media/image20.png"/><Relationship Id="rId12" Type="http://schemas.openxmlformats.org/officeDocument/2006/relationships/tags" Target="../tags/tag1145.xml"/><Relationship Id="rId11" Type="http://schemas.openxmlformats.org/officeDocument/2006/relationships/tags" Target="../tags/tag1144.xml"/><Relationship Id="rId10" Type="http://schemas.openxmlformats.org/officeDocument/2006/relationships/tags" Target="../tags/tag1143.xml"/><Relationship Id="rId1" Type="http://schemas.openxmlformats.org/officeDocument/2006/relationships/tags" Target="../tags/tag11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66.xml"/><Relationship Id="rId8" Type="http://schemas.openxmlformats.org/officeDocument/2006/relationships/tags" Target="../tags/tag1165.xml"/><Relationship Id="rId7" Type="http://schemas.openxmlformats.org/officeDocument/2006/relationships/tags" Target="../tags/tag1164.xml"/><Relationship Id="rId6" Type="http://schemas.openxmlformats.org/officeDocument/2006/relationships/tags" Target="../tags/tag1163.xml"/><Relationship Id="rId5" Type="http://schemas.openxmlformats.org/officeDocument/2006/relationships/image" Target="../media/image24.jpeg"/><Relationship Id="rId4" Type="http://schemas.openxmlformats.org/officeDocument/2006/relationships/tags" Target="../tags/tag1162.xml"/><Relationship Id="rId3" Type="http://schemas.openxmlformats.org/officeDocument/2006/relationships/tags" Target="../tags/tag1161.xml"/><Relationship Id="rId2" Type="http://schemas.openxmlformats.org/officeDocument/2006/relationships/tags" Target="../tags/tag1160.xml"/><Relationship Id="rId19" Type="http://schemas.openxmlformats.org/officeDocument/2006/relationships/slideLayout" Target="../slideLayouts/slideLayout65.xml"/><Relationship Id="rId18" Type="http://schemas.openxmlformats.org/officeDocument/2006/relationships/tags" Target="../tags/tag1173.xml"/><Relationship Id="rId17" Type="http://schemas.openxmlformats.org/officeDocument/2006/relationships/tags" Target="../tags/tag1172.xml"/><Relationship Id="rId16" Type="http://schemas.openxmlformats.org/officeDocument/2006/relationships/tags" Target="../tags/tag1171.xml"/><Relationship Id="rId15" Type="http://schemas.openxmlformats.org/officeDocument/2006/relationships/image" Target="../media/image26.jpeg"/><Relationship Id="rId14" Type="http://schemas.openxmlformats.org/officeDocument/2006/relationships/tags" Target="../tags/tag1170.xml"/><Relationship Id="rId13" Type="http://schemas.openxmlformats.org/officeDocument/2006/relationships/tags" Target="../tags/tag1169.xml"/><Relationship Id="rId12" Type="http://schemas.openxmlformats.org/officeDocument/2006/relationships/tags" Target="../tags/tag1168.xml"/><Relationship Id="rId11" Type="http://schemas.openxmlformats.org/officeDocument/2006/relationships/tags" Target="../tags/tag1167.xml"/><Relationship Id="rId10" Type="http://schemas.openxmlformats.org/officeDocument/2006/relationships/image" Target="../media/image25.jpeg"/><Relationship Id="rId1" Type="http://schemas.openxmlformats.org/officeDocument/2006/relationships/tags" Target="../tags/tag11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81.xml"/><Relationship Id="rId8" Type="http://schemas.openxmlformats.org/officeDocument/2006/relationships/tags" Target="../tags/tag1180.xml"/><Relationship Id="rId7" Type="http://schemas.openxmlformats.org/officeDocument/2006/relationships/tags" Target="../tags/tag1179.xml"/><Relationship Id="rId6" Type="http://schemas.openxmlformats.org/officeDocument/2006/relationships/tags" Target="../tags/tag1178.xml"/><Relationship Id="rId5" Type="http://schemas.openxmlformats.org/officeDocument/2006/relationships/tags" Target="../tags/tag1177.xml"/><Relationship Id="rId4" Type="http://schemas.openxmlformats.org/officeDocument/2006/relationships/image" Target="../media/image27.jpeg"/><Relationship Id="rId3" Type="http://schemas.openxmlformats.org/officeDocument/2006/relationships/tags" Target="../tags/tag1176.xml"/><Relationship Id="rId2" Type="http://schemas.openxmlformats.org/officeDocument/2006/relationships/tags" Target="../tags/tag1175.xml"/><Relationship Id="rId13" Type="http://schemas.openxmlformats.org/officeDocument/2006/relationships/slideLayout" Target="../slideLayouts/slideLayout64.xml"/><Relationship Id="rId12" Type="http://schemas.openxmlformats.org/officeDocument/2006/relationships/tags" Target="../tags/tag1184.xml"/><Relationship Id="rId11" Type="http://schemas.openxmlformats.org/officeDocument/2006/relationships/tags" Target="../tags/tag1183.xml"/><Relationship Id="rId10" Type="http://schemas.openxmlformats.org/officeDocument/2006/relationships/tags" Target="../tags/tag1182.xml"/><Relationship Id="rId1" Type="http://schemas.openxmlformats.org/officeDocument/2006/relationships/tags" Target="../tags/tag117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92.xml"/><Relationship Id="rId8" Type="http://schemas.openxmlformats.org/officeDocument/2006/relationships/tags" Target="../tags/tag1191.xml"/><Relationship Id="rId7" Type="http://schemas.openxmlformats.org/officeDocument/2006/relationships/tags" Target="../tags/tag1190.xml"/><Relationship Id="rId6" Type="http://schemas.openxmlformats.org/officeDocument/2006/relationships/tags" Target="../tags/tag1189.xml"/><Relationship Id="rId5" Type="http://schemas.openxmlformats.org/officeDocument/2006/relationships/tags" Target="../tags/tag1188.xml"/><Relationship Id="rId4" Type="http://schemas.openxmlformats.org/officeDocument/2006/relationships/image" Target="../media/image28.jpeg"/><Relationship Id="rId3" Type="http://schemas.openxmlformats.org/officeDocument/2006/relationships/tags" Target="../tags/tag1187.xml"/><Relationship Id="rId2" Type="http://schemas.openxmlformats.org/officeDocument/2006/relationships/tags" Target="../tags/tag1186.xml"/><Relationship Id="rId15" Type="http://schemas.openxmlformats.org/officeDocument/2006/relationships/slideLayout" Target="../slideLayouts/slideLayout63.xml"/><Relationship Id="rId14" Type="http://schemas.openxmlformats.org/officeDocument/2006/relationships/tags" Target="../tags/tag1197.xml"/><Relationship Id="rId13" Type="http://schemas.openxmlformats.org/officeDocument/2006/relationships/tags" Target="../tags/tag1196.xml"/><Relationship Id="rId12" Type="http://schemas.openxmlformats.org/officeDocument/2006/relationships/tags" Target="../tags/tag1195.xml"/><Relationship Id="rId11" Type="http://schemas.openxmlformats.org/officeDocument/2006/relationships/tags" Target="../tags/tag1194.xml"/><Relationship Id="rId10" Type="http://schemas.openxmlformats.org/officeDocument/2006/relationships/tags" Target="../tags/tag1193.xml"/><Relationship Id="rId1" Type="http://schemas.openxmlformats.org/officeDocument/2006/relationships/tags" Target="../tags/tag118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206.xml"/><Relationship Id="rId8" Type="http://schemas.openxmlformats.org/officeDocument/2006/relationships/tags" Target="../tags/tag1205.xml"/><Relationship Id="rId7" Type="http://schemas.openxmlformats.org/officeDocument/2006/relationships/tags" Target="../tags/tag1204.xml"/><Relationship Id="rId6" Type="http://schemas.openxmlformats.org/officeDocument/2006/relationships/tags" Target="../tags/tag1203.xml"/><Relationship Id="rId5" Type="http://schemas.openxmlformats.org/officeDocument/2006/relationships/tags" Target="../tags/tag1202.xml"/><Relationship Id="rId4" Type="http://schemas.openxmlformats.org/officeDocument/2006/relationships/tags" Target="../tags/tag1201.xml"/><Relationship Id="rId3" Type="http://schemas.openxmlformats.org/officeDocument/2006/relationships/tags" Target="../tags/tag1200.xml"/><Relationship Id="rId20" Type="http://schemas.openxmlformats.org/officeDocument/2006/relationships/slideLayout" Target="../slideLayouts/slideLayout62.xml"/><Relationship Id="rId2" Type="http://schemas.openxmlformats.org/officeDocument/2006/relationships/tags" Target="../tags/tag1199.xml"/><Relationship Id="rId19" Type="http://schemas.openxmlformats.org/officeDocument/2006/relationships/tags" Target="../tags/tag1216.xml"/><Relationship Id="rId18" Type="http://schemas.openxmlformats.org/officeDocument/2006/relationships/tags" Target="../tags/tag1215.xml"/><Relationship Id="rId17" Type="http://schemas.openxmlformats.org/officeDocument/2006/relationships/tags" Target="../tags/tag1214.xml"/><Relationship Id="rId16" Type="http://schemas.openxmlformats.org/officeDocument/2006/relationships/tags" Target="../tags/tag1213.xml"/><Relationship Id="rId15" Type="http://schemas.openxmlformats.org/officeDocument/2006/relationships/tags" Target="../tags/tag1212.xml"/><Relationship Id="rId14" Type="http://schemas.openxmlformats.org/officeDocument/2006/relationships/tags" Target="../tags/tag1211.xml"/><Relationship Id="rId13" Type="http://schemas.openxmlformats.org/officeDocument/2006/relationships/tags" Target="../tags/tag1210.xml"/><Relationship Id="rId12" Type="http://schemas.openxmlformats.org/officeDocument/2006/relationships/tags" Target="../tags/tag1209.xml"/><Relationship Id="rId11" Type="http://schemas.openxmlformats.org/officeDocument/2006/relationships/tags" Target="../tags/tag1208.xml"/><Relationship Id="rId10" Type="http://schemas.openxmlformats.org/officeDocument/2006/relationships/tags" Target="../tags/tag1207.xml"/><Relationship Id="rId1" Type="http://schemas.openxmlformats.org/officeDocument/2006/relationships/tags" Target="../tags/tag119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24.xml"/><Relationship Id="rId8" Type="http://schemas.openxmlformats.org/officeDocument/2006/relationships/tags" Target="../tags/tag1223.xml"/><Relationship Id="rId7" Type="http://schemas.openxmlformats.org/officeDocument/2006/relationships/tags" Target="../tags/tag1222.xml"/><Relationship Id="rId6" Type="http://schemas.openxmlformats.org/officeDocument/2006/relationships/tags" Target="../tags/tag1221.xml"/><Relationship Id="rId5" Type="http://schemas.openxmlformats.org/officeDocument/2006/relationships/tags" Target="../tags/tag1220.xml"/><Relationship Id="rId4" Type="http://schemas.openxmlformats.org/officeDocument/2006/relationships/tags" Target="../tags/tag1219.xml"/><Relationship Id="rId3" Type="http://schemas.openxmlformats.org/officeDocument/2006/relationships/image" Target="../media/image29.jpeg"/><Relationship Id="rId2" Type="http://schemas.openxmlformats.org/officeDocument/2006/relationships/tags" Target="../tags/tag1218.xml"/><Relationship Id="rId13" Type="http://schemas.openxmlformats.org/officeDocument/2006/relationships/slideLayout" Target="../slideLayouts/slideLayout61.xml"/><Relationship Id="rId12" Type="http://schemas.openxmlformats.org/officeDocument/2006/relationships/tags" Target="../tags/tag1227.xml"/><Relationship Id="rId11" Type="http://schemas.openxmlformats.org/officeDocument/2006/relationships/tags" Target="../tags/tag1226.xml"/><Relationship Id="rId10" Type="http://schemas.openxmlformats.org/officeDocument/2006/relationships/tags" Target="../tags/tag1225.xml"/><Relationship Id="rId1" Type="http://schemas.openxmlformats.org/officeDocument/2006/relationships/tags" Target="../tags/tag12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230.xml"/><Relationship Id="rId2" Type="http://schemas.openxmlformats.org/officeDocument/2006/relationships/tags" Target="../tags/tag1229.xml"/><Relationship Id="rId1" Type="http://schemas.openxmlformats.org/officeDocument/2006/relationships/tags" Target="../tags/tag122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38.xml"/><Relationship Id="rId8" Type="http://schemas.openxmlformats.org/officeDocument/2006/relationships/tags" Target="../tags/tag1237.xml"/><Relationship Id="rId7" Type="http://schemas.openxmlformats.org/officeDocument/2006/relationships/tags" Target="../tags/tag1236.xml"/><Relationship Id="rId6" Type="http://schemas.openxmlformats.org/officeDocument/2006/relationships/tags" Target="../tags/tag1235.xml"/><Relationship Id="rId5" Type="http://schemas.openxmlformats.org/officeDocument/2006/relationships/tags" Target="../tags/tag1234.xml"/><Relationship Id="rId4" Type="http://schemas.openxmlformats.org/officeDocument/2006/relationships/tags" Target="../tags/tag1233.xml"/><Relationship Id="rId3" Type="http://schemas.openxmlformats.org/officeDocument/2006/relationships/image" Target="../media/image30.jpeg"/><Relationship Id="rId2" Type="http://schemas.openxmlformats.org/officeDocument/2006/relationships/tags" Target="../tags/tag1232.xml"/><Relationship Id="rId11" Type="http://schemas.openxmlformats.org/officeDocument/2006/relationships/slideLayout" Target="../slideLayouts/slideLayout60.xml"/><Relationship Id="rId10" Type="http://schemas.openxmlformats.org/officeDocument/2006/relationships/tags" Target="../tags/tag1239.xml"/><Relationship Id="rId1" Type="http://schemas.openxmlformats.org/officeDocument/2006/relationships/tags" Target="../tags/tag123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47.xml"/><Relationship Id="rId8" Type="http://schemas.openxmlformats.org/officeDocument/2006/relationships/tags" Target="../tags/tag1246.xml"/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image" Target="../media/image31.jpeg"/><Relationship Id="rId4" Type="http://schemas.openxmlformats.org/officeDocument/2006/relationships/tags" Target="../tags/tag1243.xml"/><Relationship Id="rId3" Type="http://schemas.openxmlformats.org/officeDocument/2006/relationships/tags" Target="../tags/tag1242.xml"/><Relationship Id="rId24" Type="http://schemas.openxmlformats.org/officeDocument/2006/relationships/slideLayout" Target="../slideLayouts/slideLayout59.xml"/><Relationship Id="rId23" Type="http://schemas.openxmlformats.org/officeDocument/2006/relationships/tags" Target="../tags/tag1258.xml"/><Relationship Id="rId22" Type="http://schemas.openxmlformats.org/officeDocument/2006/relationships/tags" Target="../tags/tag1257.xml"/><Relationship Id="rId21" Type="http://schemas.openxmlformats.org/officeDocument/2006/relationships/tags" Target="../tags/tag1256.xml"/><Relationship Id="rId20" Type="http://schemas.openxmlformats.org/officeDocument/2006/relationships/image" Target="../media/image34.jpeg"/><Relationship Id="rId2" Type="http://schemas.openxmlformats.org/officeDocument/2006/relationships/tags" Target="../tags/tag1241.xml"/><Relationship Id="rId19" Type="http://schemas.openxmlformats.org/officeDocument/2006/relationships/tags" Target="../tags/tag1255.xml"/><Relationship Id="rId18" Type="http://schemas.openxmlformats.org/officeDocument/2006/relationships/tags" Target="../tags/tag1254.xml"/><Relationship Id="rId17" Type="http://schemas.openxmlformats.org/officeDocument/2006/relationships/tags" Target="../tags/tag1253.xml"/><Relationship Id="rId16" Type="http://schemas.openxmlformats.org/officeDocument/2006/relationships/tags" Target="../tags/tag1252.xml"/><Relationship Id="rId15" Type="http://schemas.openxmlformats.org/officeDocument/2006/relationships/image" Target="../media/image33.jpeg"/><Relationship Id="rId14" Type="http://schemas.openxmlformats.org/officeDocument/2006/relationships/tags" Target="../tags/tag1251.xml"/><Relationship Id="rId13" Type="http://schemas.openxmlformats.org/officeDocument/2006/relationships/tags" Target="../tags/tag1250.xml"/><Relationship Id="rId12" Type="http://schemas.openxmlformats.org/officeDocument/2006/relationships/tags" Target="../tags/tag1249.xml"/><Relationship Id="rId11" Type="http://schemas.openxmlformats.org/officeDocument/2006/relationships/tags" Target="../tags/tag1248.xml"/><Relationship Id="rId10" Type="http://schemas.openxmlformats.org/officeDocument/2006/relationships/image" Target="../media/image32.jpeg"/><Relationship Id="rId1" Type="http://schemas.openxmlformats.org/officeDocument/2006/relationships/tags" Target="../tags/tag124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6.xml"/><Relationship Id="rId3" Type="http://schemas.openxmlformats.org/officeDocument/2006/relationships/tags" Target="../tags/tag1044.xml"/><Relationship Id="rId2" Type="http://schemas.openxmlformats.org/officeDocument/2006/relationships/tags" Target="../tags/tag1043.xml"/><Relationship Id="rId1" Type="http://schemas.openxmlformats.org/officeDocument/2006/relationships/tags" Target="../tags/tag104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tags" Target="../tags/tag1265.xml"/><Relationship Id="rId7" Type="http://schemas.openxmlformats.org/officeDocument/2006/relationships/tags" Target="../tags/tag1264.xml"/><Relationship Id="rId6" Type="http://schemas.openxmlformats.org/officeDocument/2006/relationships/tags" Target="../tags/tag1263.xml"/><Relationship Id="rId5" Type="http://schemas.openxmlformats.org/officeDocument/2006/relationships/tags" Target="../tags/tag1262.xml"/><Relationship Id="rId4" Type="http://schemas.openxmlformats.org/officeDocument/2006/relationships/image" Target="../media/image35.jpeg"/><Relationship Id="rId3" Type="http://schemas.openxmlformats.org/officeDocument/2006/relationships/tags" Target="../tags/tag1261.xml"/><Relationship Id="rId23" Type="http://schemas.openxmlformats.org/officeDocument/2006/relationships/slideLayout" Target="../slideLayouts/slideLayout58.xml"/><Relationship Id="rId22" Type="http://schemas.openxmlformats.org/officeDocument/2006/relationships/tags" Target="../tags/tag1276.xml"/><Relationship Id="rId21" Type="http://schemas.openxmlformats.org/officeDocument/2006/relationships/tags" Target="../tags/tag1275.xml"/><Relationship Id="rId20" Type="http://schemas.openxmlformats.org/officeDocument/2006/relationships/tags" Target="../tags/tag1274.xml"/><Relationship Id="rId2" Type="http://schemas.openxmlformats.org/officeDocument/2006/relationships/tags" Target="../tags/tag1260.xml"/><Relationship Id="rId19" Type="http://schemas.openxmlformats.org/officeDocument/2006/relationships/image" Target="../media/image38.jpeg"/><Relationship Id="rId18" Type="http://schemas.openxmlformats.org/officeDocument/2006/relationships/tags" Target="../tags/tag1273.xml"/><Relationship Id="rId17" Type="http://schemas.openxmlformats.org/officeDocument/2006/relationships/tags" Target="../tags/tag1272.xml"/><Relationship Id="rId16" Type="http://schemas.openxmlformats.org/officeDocument/2006/relationships/tags" Target="../tags/tag1271.xml"/><Relationship Id="rId15" Type="http://schemas.openxmlformats.org/officeDocument/2006/relationships/tags" Target="../tags/tag1270.xml"/><Relationship Id="rId14" Type="http://schemas.openxmlformats.org/officeDocument/2006/relationships/image" Target="../media/image37.jpeg"/><Relationship Id="rId13" Type="http://schemas.openxmlformats.org/officeDocument/2006/relationships/tags" Target="../tags/tag1269.xml"/><Relationship Id="rId12" Type="http://schemas.openxmlformats.org/officeDocument/2006/relationships/tags" Target="../tags/tag1268.xml"/><Relationship Id="rId11" Type="http://schemas.openxmlformats.org/officeDocument/2006/relationships/tags" Target="../tags/tag1267.xml"/><Relationship Id="rId10" Type="http://schemas.openxmlformats.org/officeDocument/2006/relationships/tags" Target="../tags/tag1266.xml"/><Relationship Id="rId1" Type="http://schemas.openxmlformats.org/officeDocument/2006/relationships/tags" Target="../tags/tag125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284.xml"/><Relationship Id="rId8" Type="http://schemas.openxmlformats.org/officeDocument/2006/relationships/tags" Target="../tags/tag1283.xml"/><Relationship Id="rId7" Type="http://schemas.openxmlformats.org/officeDocument/2006/relationships/tags" Target="../tags/tag1282.xml"/><Relationship Id="rId6" Type="http://schemas.openxmlformats.org/officeDocument/2006/relationships/tags" Target="../tags/tag1281.xml"/><Relationship Id="rId5" Type="http://schemas.openxmlformats.org/officeDocument/2006/relationships/image" Target="../media/image39.jpeg"/><Relationship Id="rId4" Type="http://schemas.openxmlformats.org/officeDocument/2006/relationships/tags" Target="../tags/tag1280.xml"/><Relationship Id="rId3" Type="http://schemas.openxmlformats.org/officeDocument/2006/relationships/tags" Target="../tags/tag1279.xml"/><Relationship Id="rId2" Type="http://schemas.openxmlformats.org/officeDocument/2006/relationships/tags" Target="../tags/tag1278.xml"/><Relationship Id="rId19" Type="http://schemas.openxmlformats.org/officeDocument/2006/relationships/slideLayout" Target="../slideLayouts/slideLayout56.xml"/><Relationship Id="rId18" Type="http://schemas.openxmlformats.org/officeDocument/2006/relationships/tags" Target="../tags/tag1291.xml"/><Relationship Id="rId17" Type="http://schemas.openxmlformats.org/officeDocument/2006/relationships/tags" Target="../tags/tag1290.xml"/><Relationship Id="rId16" Type="http://schemas.openxmlformats.org/officeDocument/2006/relationships/tags" Target="../tags/tag1289.xml"/><Relationship Id="rId15" Type="http://schemas.openxmlformats.org/officeDocument/2006/relationships/image" Target="../media/image41.jpeg"/><Relationship Id="rId14" Type="http://schemas.openxmlformats.org/officeDocument/2006/relationships/tags" Target="../tags/tag1288.xml"/><Relationship Id="rId13" Type="http://schemas.openxmlformats.org/officeDocument/2006/relationships/tags" Target="../tags/tag1287.xml"/><Relationship Id="rId12" Type="http://schemas.openxmlformats.org/officeDocument/2006/relationships/tags" Target="../tags/tag1286.xml"/><Relationship Id="rId11" Type="http://schemas.openxmlformats.org/officeDocument/2006/relationships/tags" Target="../tags/tag1285.xml"/><Relationship Id="rId10" Type="http://schemas.openxmlformats.org/officeDocument/2006/relationships/image" Target="../media/image40.jpeg"/><Relationship Id="rId1" Type="http://schemas.openxmlformats.org/officeDocument/2006/relationships/tags" Target="../tags/tag127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299.xml"/><Relationship Id="rId8" Type="http://schemas.openxmlformats.org/officeDocument/2006/relationships/tags" Target="../tags/tag1298.xml"/><Relationship Id="rId7" Type="http://schemas.openxmlformats.org/officeDocument/2006/relationships/tags" Target="../tags/tag1297.xml"/><Relationship Id="rId6" Type="http://schemas.openxmlformats.org/officeDocument/2006/relationships/tags" Target="../tags/tag1296.xml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image" Target="../media/image42.jpeg"/><Relationship Id="rId2" Type="http://schemas.openxmlformats.org/officeDocument/2006/relationships/tags" Target="../tags/tag1293.xml"/><Relationship Id="rId17" Type="http://schemas.openxmlformats.org/officeDocument/2006/relationships/slideLayout" Target="../slideLayouts/slideLayout55.xml"/><Relationship Id="rId16" Type="http://schemas.openxmlformats.org/officeDocument/2006/relationships/tags" Target="../tags/tag1306.xml"/><Relationship Id="rId15" Type="http://schemas.openxmlformats.org/officeDocument/2006/relationships/tags" Target="../tags/tag1305.xml"/><Relationship Id="rId14" Type="http://schemas.openxmlformats.org/officeDocument/2006/relationships/tags" Target="../tags/tag1304.xml"/><Relationship Id="rId13" Type="http://schemas.openxmlformats.org/officeDocument/2006/relationships/tags" Target="../tags/tag1303.xml"/><Relationship Id="rId12" Type="http://schemas.openxmlformats.org/officeDocument/2006/relationships/tags" Target="../tags/tag1302.xml"/><Relationship Id="rId11" Type="http://schemas.openxmlformats.org/officeDocument/2006/relationships/tags" Target="../tags/tag1301.xml"/><Relationship Id="rId10" Type="http://schemas.openxmlformats.org/officeDocument/2006/relationships/tags" Target="../tags/tag1300.xml"/><Relationship Id="rId1" Type="http://schemas.openxmlformats.org/officeDocument/2006/relationships/tags" Target="../tags/tag129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tags" Target="../tags/tag1313.xml"/><Relationship Id="rId7" Type="http://schemas.openxmlformats.org/officeDocument/2006/relationships/tags" Target="../tags/tag1312.xml"/><Relationship Id="rId6" Type="http://schemas.openxmlformats.org/officeDocument/2006/relationships/tags" Target="../tags/tag1311.xml"/><Relationship Id="rId5" Type="http://schemas.openxmlformats.org/officeDocument/2006/relationships/tags" Target="../tags/tag1310.xml"/><Relationship Id="rId4" Type="http://schemas.openxmlformats.org/officeDocument/2006/relationships/image" Target="../media/image43.jpeg"/><Relationship Id="rId3" Type="http://schemas.openxmlformats.org/officeDocument/2006/relationships/tags" Target="../tags/tag1309.xml"/><Relationship Id="rId2" Type="http://schemas.openxmlformats.org/officeDocument/2006/relationships/tags" Target="../tags/tag1308.xml"/><Relationship Id="rId13" Type="http://schemas.openxmlformats.org/officeDocument/2006/relationships/slideLayout" Target="../slideLayouts/slideLayout54.xml"/><Relationship Id="rId12" Type="http://schemas.openxmlformats.org/officeDocument/2006/relationships/tags" Target="../tags/tag1316.xml"/><Relationship Id="rId11" Type="http://schemas.openxmlformats.org/officeDocument/2006/relationships/tags" Target="../tags/tag1315.xml"/><Relationship Id="rId10" Type="http://schemas.openxmlformats.org/officeDocument/2006/relationships/tags" Target="../tags/tag1314.xml"/><Relationship Id="rId1" Type="http://schemas.openxmlformats.org/officeDocument/2006/relationships/tags" Target="../tags/tag130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tags" Target="../tags/tag1323.xml"/><Relationship Id="rId6" Type="http://schemas.openxmlformats.org/officeDocument/2006/relationships/tags" Target="../tags/tag1322.xml"/><Relationship Id="rId5" Type="http://schemas.openxmlformats.org/officeDocument/2006/relationships/tags" Target="../tags/tag1321.xml"/><Relationship Id="rId4" Type="http://schemas.openxmlformats.org/officeDocument/2006/relationships/tags" Target="../tags/tag1320.xml"/><Relationship Id="rId3" Type="http://schemas.openxmlformats.org/officeDocument/2006/relationships/tags" Target="../tags/tag1319.xml"/><Relationship Id="rId2" Type="http://schemas.openxmlformats.org/officeDocument/2006/relationships/tags" Target="../tags/tag1318.xml"/><Relationship Id="rId12" Type="http://schemas.openxmlformats.org/officeDocument/2006/relationships/slideLayout" Target="../slideLayouts/slideLayout53.xml"/><Relationship Id="rId11" Type="http://schemas.openxmlformats.org/officeDocument/2006/relationships/tags" Target="../tags/tag1324.xml"/><Relationship Id="rId10" Type="http://schemas.openxmlformats.org/officeDocument/2006/relationships/image" Target="../media/image47.png"/><Relationship Id="rId1" Type="http://schemas.openxmlformats.org/officeDocument/2006/relationships/tags" Target="../tags/tag131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32.xml"/><Relationship Id="rId8" Type="http://schemas.openxmlformats.org/officeDocument/2006/relationships/tags" Target="../tags/tag1331.xml"/><Relationship Id="rId7" Type="http://schemas.openxmlformats.org/officeDocument/2006/relationships/tags" Target="../tags/tag1330.xml"/><Relationship Id="rId6" Type="http://schemas.openxmlformats.org/officeDocument/2006/relationships/tags" Target="../tags/tag1329.xml"/><Relationship Id="rId5" Type="http://schemas.openxmlformats.org/officeDocument/2006/relationships/tags" Target="../tags/tag1328.xml"/><Relationship Id="rId4" Type="http://schemas.openxmlformats.org/officeDocument/2006/relationships/tags" Target="../tags/tag1327.xml"/><Relationship Id="rId3" Type="http://schemas.openxmlformats.org/officeDocument/2006/relationships/image" Target="../media/image48.png"/><Relationship Id="rId2" Type="http://schemas.openxmlformats.org/officeDocument/2006/relationships/tags" Target="../tags/tag1326.xml"/><Relationship Id="rId10" Type="http://schemas.openxmlformats.org/officeDocument/2006/relationships/slideLayout" Target="../slideLayouts/slideLayout52.xml"/><Relationship Id="rId1" Type="http://schemas.openxmlformats.org/officeDocument/2006/relationships/tags" Target="../tags/tag132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1.xml"/><Relationship Id="rId6" Type="http://schemas.openxmlformats.org/officeDocument/2006/relationships/tags" Target="../tags/tag1337.xml"/><Relationship Id="rId5" Type="http://schemas.openxmlformats.org/officeDocument/2006/relationships/tags" Target="../tags/tag1336.xml"/><Relationship Id="rId4" Type="http://schemas.openxmlformats.org/officeDocument/2006/relationships/tags" Target="../tags/tag1335.xml"/><Relationship Id="rId3" Type="http://schemas.openxmlformats.org/officeDocument/2006/relationships/image" Target="../media/image49.png"/><Relationship Id="rId2" Type="http://schemas.openxmlformats.org/officeDocument/2006/relationships/tags" Target="../tags/tag1334.xml"/><Relationship Id="rId1" Type="http://schemas.openxmlformats.org/officeDocument/2006/relationships/tags" Target="../tags/tag133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tags" Target="../tags/tag1344.xml"/><Relationship Id="rId6" Type="http://schemas.openxmlformats.org/officeDocument/2006/relationships/tags" Target="../tags/tag1343.xml"/><Relationship Id="rId5" Type="http://schemas.openxmlformats.org/officeDocument/2006/relationships/tags" Target="../tags/tag1342.xml"/><Relationship Id="rId4" Type="http://schemas.openxmlformats.org/officeDocument/2006/relationships/tags" Target="../tags/tag1341.xml"/><Relationship Id="rId3" Type="http://schemas.openxmlformats.org/officeDocument/2006/relationships/tags" Target="../tags/tag1340.xml"/><Relationship Id="rId2" Type="http://schemas.openxmlformats.org/officeDocument/2006/relationships/tags" Target="../tags/tag1339.xml"/><Relationship Id="rId11" Type="http://schemas.openxmlformats.org/officeDocument/2006/relationships/slideLayout" Target="../slideLayouts/slideLayout50.xml"/><Relationship Id="rId10" Type="http://schemas.openxmlformats.org/officeDocument/2006/relationships/tags" Target="../tags/tag1345.xml"/><Relationship Id="rId1" Type="http://schemas.openxmlformats.org/officeDocument/2006/relationships/tags" Target="../tags/tag133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353.xml"/><Relationship Id="rId8" Type="http://schemas.openxmlformats.org/officeDocument/2006/relationships/tags" Target="../tags/tag1352.xml"/><Relationship Id="rId7" Type="http://schemas.openxmlformats.org/officeDocument/2006/relationships/tags" Target="../tags/tag1351.xml"/><Relationship Id="rId6" Type="http://schemas.openxmlformats.org/officeDocument/2006/relationships/tags" Target="../tags/tag1350.xml"/><Relationship Id="rId5" Type="http://schemas.openxmlformats.org/officeDocument/2006/relationships/tags" Target="../tags/tag1349.xml"/><Relationship Id="rId4" Type="http://schemas.openxmlformats.org/officeDocument/2006/relationships/image" Target="../media/image52.png"/><Relationship Id="rId3" Type="http://schemas.openxmlformats.org/officeDocument/2006/relationships/tags" Target="../tags/tag1348.xml"/><Relationship Id="rId2" Type="http://schemas.openxmlformats.org/officeDocument/2006/relationships/tags" Target="../tags/tag1347.xml"/><Relationship Id="rId12" Type="http://schemas.openxmlformats.org/officeDocument/2006/relationships/slideLayout" Target="../slideLayouts/slideLayout49.xml"/><Relationship Id="rId11" Type="http://schemas.openxmlformats.org/officeDocument/2006/relationships/tags" Target="../tags/tag1355.xml"/><Relationship Id="rId10" Type="http://schemas.openxmlformats.org/officeDocument/2006/relationships/tags" Target="../tags/tag1354.xml"/><Relationship Id="rId1" Type="http://schemas.openxmlformats.org/officeDocument/2006/relationships/tags" Target="../tags/tag1346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363.xml"/><Relationship Id="rId8" Type="http://schemas.openxmlformats.org/officeDocument/2006/relationships/tags" Target="../tags/tag1362.xml"/><Relationship Id="rId7" Type="http://schemas.openxmlformats.org/officeDocument/2006/relationships/tags" Target="../tags/tag1361.xml"/><Relationship Id="rId6" Type="http://schemas.openxmlformats.org/officeDocument/2006/relationships/tags" Target="../tags/tag1360.xml"/><Relationship Id="rId5" Type="http://schemas.openxmlformats.org/officeDocument/2006/relationships/tags" Target="../tags/tag1359.xml"/><Relationship Id="rId4" Type="http://schemas.openxmlformats.org/officeDocument/2006/relationships/image" Target="../media/image53.png"/><Relationship Id="rId3" Type="http://schemas.openxmlformats.org/officeDocument/2006/relationships/tags" Target="../tags/tag1358.xml"/><Relationship Id="rId2" Type="http://schemas.openxmlformats.org/officeDocument/2006/relationships/tags" Target="../tags/tag1357.xml"/><Relationship Id="rId11" Type="http://schemas.openxmlformats.org/officeDocument/2006/relationships/slideLayout" Target="../slideLayouts/slideLayout48.xml"/><Relationship Id="rId10" Type="http://schemas.openxmlformats.org/officeDocument/2006/relationships/tags" Target="../tags/tag1364.xml"/><Relationship Id="rId1" Type="http://schemas.openxmlformats.org/officeDocument/2006/relationships/tags" Target="../tags/tag135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51.xml"/><Relationship Id="rId8" Type="http://schemas.openxmlformats.org/officeDocument/2006/relationships/tags" Target="../tags/tag1050.xml"/><Relationship Id="rId7" Type="http://schemas.openxmlformats.org/officeDocument/2006/relationships/image" Target="../media/image2.jpeg"/><Relationship Id="rId6" Type="http://schemas.openxmlformats.org/officeDocument/2006/relationships/tags" Target="../tags/tag1049.xml"/><Relationship Id="rId5" Type="http://schemas.openxmlformats.org/officeDocument/2006/relationships/tags" Target="../tags/tag1048.xml"/><Relationship Id="rId4" Type="http://schemas.openxmlformats.org/officeDocument/2006/relationships/tags" Target="../tags/tag1047.xml"/><Relationship Id="rId3" Type="http://schemas.openxmlformats.org/officeDocument/2006/relationships/image" Target="../media/image1.jpeg"/><Relationship Id="rId2" Type="http://schemas.openxmlformats.org/officeDocument/2006/relationships/tags" Target="../tags/tag1046.xml"/><Relationship Id="rId15" Type="http://schemas.openxmlformats.org/officeDocument/2006/relationships/slideLayout" Target="../slideLayouts/slideLayout74.xml"/><Relationship Id="rId14" Type="http://schemas.openxmlformats.org/officeDocument/2006/relationships/tags" Target="../tags/tag1055.xml"/><Relationship Id="rId13" Type="http://schemas.openxmlformats.org/officeDocument/2006/relationships/tags" Target="../tags/tag1054.xml"/><Relationship Id="rId12" Type="http://schemas.openxmlformats.org/officeDocument/2006/relationships/tags" Target="../tags/tag1053.xml"/><Relationship Id="rId11" Type="http://schemas.openxmlformats.org/officeDocument/2006/relationships/image" Target="../media/image3.jpeg"/><Relationship Id="rId10" Type="http://schemas.openxmlformats.org/officeDocument/2006/relationships/tags" Target="../tags/tag1052.xml"/><Relationship Id="rId1" Type="http://schemas.openxmlformats.org/officeDocument/2006/relationships/tags" Target="../tags/tag104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373.xml"/><Relationship Id="rId8" Type="http://schemas.openxmlformats.org/officeDocument/2006/relationships/tags" Target="../tags/tag1372.xml"/><Relationship Id="rId7" Type="http://schemas.openxmlformats.org/officeDocument/2006/relationships/tags" Target="../tags/tag1371.xml"/><Relationship Id="rId6" Type="http://schemas.openxmlformats.org/officeDocument/2006/relationships/tags" Target="../tags/tag1370.xml"/><Relationship Id="rId5" Type="http://schemas.openxmlformats.org/officeDocument/2006/relationships/tags" Target="../tags/tag1369.xml"/><Relationship Id="rId4" Type="http://schemas.openxmlformats.org/officeDocument/2006/relationships/tags" Target="../tags/tag1368.xml"/><Relationship Id="rId3" Type="http://schemas.openxmlformats.org/officeDocument/2006/relationships/tags" Target="../tags/tag1367.xml"/><Relationship Id="rId2" Type="http://schemas.openxmlformats.org/officeDocument/2006/relationships/tags" Target="../tags/tag1366.xml"/><Relationship Id="rId14" Type="http://schemas.openxmlformats.org/officeDocument/2006/relationships/slideLayout" Target="../slideLayouts/slideLayout47.xml"/><Relationship Id="rId13" Type="http://schemas.openxmlformats.org/officeDocument/2006/relationships/tags" Target="../tags/tag1376.xml"/><Relationship Id="rId12" Type="http://schemas.openxmlformats.org/officeDocument/2006/relationships/image" Target="../media/image54.png"/><Relationship Id="rId11" Type="http://schemas.openxmlformats.org/officeDocument/2006/relationships/tags" Target="../tags/tag1375.xml"/><Relationship Id="rId10" Type="http://schemas.openxmlformats.org/officeDocument/2006/relationships/tags" Target="../tags/tag1374.xml"/><Relationship Id="rId1" Type="http://schemas.openxmlformats.org/officeDocument/2006/relationships/tags" Target="../tags/tag136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384.xml"/><Relationship Id="rId8" Type="http://schemas.openxmlformats.org/officeDocument/2006/relationships/tags" Target="../tags/tag1383.xml"/><Relationship Id="rId7" Type="http://schemas.openxmlformats.org/officeDocument/2006/relationships/tags" Target="../tags/tag1382.xml"/><Relationship Id="rId6" Type="http://schemas.openxmlformats.org/officeDocument/2006/relationships/tags" Target="../tags/tag1381.xml"/><Relationship Id="rId5" Type="http://schemas.openxmlformats.org/officeDocument/2006/relationships/tags" Target="../tags/tag1380.xml"/><Relationship Id="rId4" Type="http://schemas.openxmlformats.org/officeDocument/2006/relationships/image" Target="../media/image55.png"/><Relationship Id="rId3" Type="http://schemas.openxmlformats.org/officeDocument/2006/relationships/tags" Target="../tags/tag1379.xml"/><Relationship Id="rId2" Type="http://schemas.openxmlformats.org/officeDocument/2006/relationships/tags" Target="../tags/tag1378.xml"/><Relationship Id="rId11" Type="http://schemas.openxmlformats.org/officeDocument/2006/relationships/slideLayout" Target="../slideLayouts/slideLayout46.xml"/><Relationship Id="rId10" Type="http://schemas.openxmlformats.org/officeDocument/2006/relationships/tags" Target="../tags/tag1385.xml"/><Relationship Id="rId1" Type="http://schemas.openxmlformats.org/officeDocument/2006/relationships/tags" Target="../tags/tag137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394.xml"/><Relationship Id="rId8" Type="http://schemas.openxmlformats.org/officeDocument/2006/relationships/tags" Target="../tags/tag1393.xml"/><Relationship Id="rId7" Type="http://schemas.openxmlformats.org/officeDocument/2006/relationships/tags" Target="../tags/tag1392.xml"/><Relationship Id="rId6" Type="http://schemas.openxmlformats.org/officeDocument/2006/relationships/tags" Target="../tags/tag1391.xml"/><Relationship Id="rId5" Type="http://schemas.openxmlformats.org/officeDocument/2006/relationships/tags" Target="../tags/tag1390.xml"/><Relationship Id="rId4" Type="http://schemas.openxmlformats.org/officeDocument/2006/relationships/tags" Target="../tags/tag1389.xml"/><Relationship Id="rId3" Type="http://schemas.openxmlformats.org/officeDocument/2006/relationships/tags" Target="../tags/tag1388.xml"/><Relationship Id="rId2" Type="http://schemas.openxmlformats.org/officeDocument/2006/relationships/tags" Target="../tags/tag1387.xml"/><Relationship Id="rId13" Type="http://schemas.openxmlformats.org/officeDocument/2006/relationships/slideLayout" Target="../slideLayouts/slideLayout45.xml"/><Relationship Id="rId12" Type="http://schemas.openxmlformats.org/officeDocument/2006/relationships/tags" Target="../tags/tag1396.xml"/><Relationship Id="rId11" Type="http://schemas.openxmlformats.org/officeDocument/2006/relationships/image" Target="../media/image56.png"/><Relationship Id="rId10" Type="http://schemas.openxmlformats.org/officeDocument/2006/relationships/tags" Target="../tags/tag1395.xml"/><Relationship Id="rId1" Type="http://schemas.openxmlformats.org/officeDocument/2006/relationships/tags" Target="../tags/tag138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404.xml"/><Relationship Id="rId8" Type="http://schemas.openxmlformats.org/officeDocument/2006/relationships/tags" Target="../tags/tag1403.xml"/><Relationship Id="rId7" Type="http://schemas.openxmlformats.org/officeDocument/2006/relationships/tags" Target="../tags/tag1402.xml"/><Relationship Id="rId6" Type="http://schemas.openxmlformats.org/officeDocument/2006/relationships/tags" Target="../tags/tag1401.xml"/><Relationship Id="rId5" Type="http://schemas.openxmlformats.org/officeDocument/2006/relationships/tags" Target="../tags/tag1400.xml"/><Relationship Id="rId4" Type="http://schemas.openxmlformats.org/officeDocument/2006/relationships/image" Target="../media/image57.png"/><Relationship Id="rId3" Type="http://schemas.openxmlformats.org/officeDocument/2006/relationships/tags" Target="../tags/tag1399.xml"/><Relationship Id="rId2" Type="http://schemas.openxmlformats.org/officeDocument/2006/relationships/tags" Target="../tags/tag1398.xml"/><Relationship Id="rId11" Type="http://schemas.openxmlformats.org/officeDocument/2006/relationships/slideLayout" Target="../slideLayouts/slideLayout44.xml"/><Relationship Id="rId10" Type="http://schemas.openxmlformats.org/officeDocument/2006/relationships/tags" Target="../tags/tag1405.xml"/><Relationship Id="rId1" Type="http://schemas.openxmlformats.org/officeDocument/2006/relationships/tags" Target="../tags/tag139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tags" Target="../tags/tag1412.xml"/><Relationship Id="rId7" Type="http://schemas.openxmlformats.org/officeDocument/2006/relationships/tags" Target="../tags/tag1411.xml"/><Relationship Id="rId6" Type="http://schemas.openxmlformats.org/officeDocument/2006/relationships/tags" Target="../tags/tag1410.xml"/><Relationship Id="rId5" Type="http://schemas.openxmlformats.org/officeDocument/2006/relationships/tags" Target="../tags/tag1409.xml"/><Relationship Id="rId4" Type="http://schemas.openxmlformats.org/officeDocument/2006/relationships/image" Target="../media/image58.png"/><Relationship Id="rId3" Type="http://schemas.openxmlformats.org/officeDocument/2006/relationships/tags" Target="../tags/tag1408.xml"/><Relationship Id="rId2" Type="http://schemas.openxmlformats.org/officeDocument/2006/relationships/tags" Target="../tags/tag1407.xml"/><Relationship Id="rId1" Type="http://schemas.openxmlformats.org/officeDocument/2006/relationships/tags" Target="../tags/tag1406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421.xml"/><Relationship Id="rId8" Type="http://schemas.openxmlformats.org/officeDocument/2006/relationships/tags" Target="../tags/tag1420.xml"/><Relationship Id="rId7" Type="http://schemas.openxmlformats.org/officeDocument/2006/relationships/tags" Target="../tags/tag1419.xml"/><Relationship Id="rId6" Type="http://schemas.openxmlformats.org/officeDocument/2006/relationships/tags" Target="../tags/tag1418.xml"/><Relationship Id="rId5" Type="http://schemas.openxmlformats.org/officeDocument/2006/relationships/tags" Target="../tags/tag1417.xml"/><Relationship Id="rId4" Type="http://schemas.openxmlformats.org/officeDocument/2006/relationships/tags" Target="../tags/tag1416.xml"/><Relationship Id="rId3" Type="http://schemas.openxmlformats.org/officeDocument/2006/relationships/tags" Target="../tags/tag1415.xml"/><Relationship Id="rId2" Type="http://schemas.openxmlformats.org/officeDocument/2006/relationships/tags" Target="../tags/tag1414.xml"/><Relationship Id="rId14" Type="http://schemas.openxmlformats.org/officeDocument/2006/relationships/slideLayout" Target="../slideLayouts/slideLayout42.xml"/><Relationship Id="rId13" Type="http://schemas.openxmlformats.org/officeDocument/2006/relationships/tags" Target="../tags/tag1424.xml"/><Relationship Id="rId12" Type="http://schemas.openxmlformats.org/officeDocument/2006/relationships/image" Target="../media/image59.png"/><Relationship Id="rId11" Type="http://schemas.openxmlformats.org/officeDocument/2006/relationships/tags" Target="../tags/tag1423.xml"/><Relationship Id="rId10" Type="http://schemas.openxmlformats.org/officeDocument/2006/relationships/tags" Target="../tags/tag1422.xml"/><Relationship Id="rId1" Type="http://schemas.openxmlformats.org/officeDocument/2006/relationships/tags" Target="../tags/tag141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tags" Target="../tags/tag1432.xml"/><Relationship Id="rId7" Type="http://schemas.openxmlformats.org/officeDocument/2006/relationships/tags" Target="../tags/tag1431.xml"/><Relationship Id="rId6" Type="http://schemas.openxmlformats.org/officeDocument/2006/relationships/tags" Target="../tags/tag1430.xml"/><Relationship Id="rId5" Type="http://schemas.openxmlformats.org/officeDocument/2006/relationships/tags" Target="../tags/tag1429.xml"/><Relationship Id="rId4" Type="http://schemas.openxmlformats.org/officeDocument/2006/relationships/tags" Target="../tags/tag1428.xml"/><Relationship Id="rId3" Type="http://schemas.openxmlformats.org/officeDocument/2006/relationships/tags" Target="../tags/tag1427.xml"/><Relationship Id="rId2" Type="http://schemas.openxmlformats.org/officeDocument/2006/relationships/tags" Target="../tags/tag1426.xml"/><Relationship Id="rId11" Type="http://schemas.openxmlformats.org/officeDocument/2006/relationships/slideLayout" Target="../slideLayouts/slideLayout41.xml"/><Relationship Id="rId10" Type="http://schemas.openxmlformats.org/officeDocument/2006/relationships/tags" Target="../tags/tag1433.xml"/><Relationship Id="rId1" Type="http://schemas.openxmlformats.org/officeDocument/2006/relationships/tags" Target="../tags/tag1425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441.xml"/><Relationship Id="rId8" Type="http://schemas.openxmlformats.org/officeDocument/2006/relationships/tags" Target="../tags/tag1440.xml"/><Relationship Id="rId7" Type="http://schemas.openxmlformats.org/officeDocument/2006/relationships/tags" Target="../tags/tag1439.xml"/><Relationship Id="rId6" Type="http://schemas.openxmlformats.org/officeDocument/2006/relationships/tags" Target="../tags/tag1438.xml"/><Relationship Id="rId5" Type="http://schemas.openxmlformats.org/officeDocument/2006/relationships/tags" Target="../tags/tag1437.xml"/><Relationship Id="rId4" Type="http://schemas.openxmlformats.org/officeDocument/2006/relationships/image" Target="../media/image61.png"/><Relationship Id="rId3" Type="http://schemas.openxmlformats.org/officeDocument/2006/relationships/tags" Target="../tags/tag1436.xml"/><Relationship Id="rId2" Type="http://schemas.openxmlformats.org/officeDocument/2006/relationships/tags" Target="../tags/tag1435.xml"/><Relationship Id="rId11" Type="http://schemas.openxmlformats.org/officeDocument/2006/relationships/slideLayout" Target="../slideLayouts/slideLayout40.xml"/><Relationship Id="rId10" Type="http://schemas.openxmlformats.org/officeDocument/2006/relationships/tags" Target="../tags/tag1442.xml"/><Relationship Id="rId1" Type="http://schemas.openxmlformats.org/officeDocument/2006/relationships/tags" Target="../tags/tag1434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445.xml"/><Relationship Id="rId2" Type="http://schemas.openxmlformats.org/officeDocument/2006/relationships/tags" Target="../tags/tag1444.xml"/><Relationship Id="rId1" Type="http://schemas.openxmlformats.org/officeDocument/2006/relationships/tags" Target="../tags/tag1443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453.xml"/><Relationship Id="rId8" Type="http://schemas.openxmlformats.org/officeDocument/2006/relationships/tags" Target="../tags/tag1452.xml"/><Relationship Id="rId7" Type="http://schemas.openxmlformats.org/officeDocument/2006/relationships/tags" Target="../tags/tag1451.xml"/><Relationship Id="rId6" Type="http://schemas.openxmlformats.org/officeDocument/2006/relationships/tags" Target="../tags/tag1450.xml"/><Relationship Id="rId5" Type="http://schemas.openxmlformats.org/officeDocument/2006/relationships/tags" Target="../tags/tag1449.xml"/><Relationship Id="rId4" Type="http://schemas.openxmlformats.org/officeDocument/2006/relationships/tags" Target="../tags/tag1448.xml"/><Relationship Id="rId3" Type="http://schemas.openxmlformats.org/officeDocument/2006/relationships/image" Target="../media/image62.jpeg"/><Relationship Id="rId2" Type="http://schemas.openxmlformats.org/officeDocument/2006/relationships/tags" Target="../tags/tag1447.xml"/><Relationship Id="rId10" Type="http://schemas.openxmlformats.org/officeDocument/2006/relationships/slideLayout" Target="../slideLayouts/slideLayout73.xml"/><Relationship Id="rId1" Type="http://schemas.openxmlformats.org/officeDocument/2006/relationships/tags" Target="../tags/tag144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058.xml"/><Relationship Id="rId2" Type="http://schemas.openxmlformats.org/officeDocument/2006/relationships/tags" Target="../tags/tag1057.xml"/><Relationship Id="rId1" Type="http://schemas.openxmlformats.org/officeDocument/2006/relationships/tags" Target="../tags/tag105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1459.xml"/><Relationship Id="rId6" Type="http://schemas.openxmlformats.org/officeDocument/2006/relationships/tags" Target="../tags/tag1458.xml"/><Relationship Id="rId5" Type="http://schemas.openxmlformats.org/officeDocument/2006/relationships/tags" Target="../tags/tag1457.xml"/><Relationship Id="rId4" Type="http://schemas.openxmlformats.org/officeDocument/2006/relationships/tags" Target="../tags/tag1456.xml"/><Relationship Id="rId3" Type="http://schemas.openxmlformats.org/officeDocument/2006/relationships/image" Target="../media/image63.jpeg"/><Relationship Id="rId2" Type="http://schemas.openxmlformats.org/officeDocument/2006/relationships/tags" Target="../tags/tag1455.xml"/><Relationship Id="rId1" Type="http://schemas.openxmlformats.org/officeDocument/2006/relationships/tags" Target="../tags/tag1454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467.xml"/><Relationship Id="rId8" Type="http://schemas.openxmlformats.org/officeDocument/2006/relationships/tags" Target="../tags/tag1466.xml"/><Relationship Id="rId7" Type="http://schemas.openxmlformats.org/officeDocument/2006/relationships/tags" Target="../tags/tag1465.xml"/><Relationship Id="rId6" Type="http://schemas.openxmlformats.org/officeDocument/2006/relationships/tags" Target="../tags/tag1464.xml"/><Relationship Id="rId5" Type="http://schemas.openxmlformats.org/officeDocument/2006/relationships/image" Target="../media/image64.jpeg"/><Relationship Id="rId4" Type="http://schemas.openxmlformats.org/officeDocument/2006/relationships/tags" Target="../tags/tag1463.xml"/><Relationship Id="rId3" Type="http://schemas.openxmlformats.org/officeDocument/2006/relationships/tags" Target="../tags/tag1462.xml"/><Relationship Id="rId2" Type="http://schemas.openxmlformats.org/officeDocument/2006/relationships/tags" Target="../tags/tag1461.xml"/><Relationship Id="rId14" Type="http://schemas.openxmlformats.org/officeDocument/2006/relationships/slideLayout" Target="../slideLayouts/slideLayout38.xml"/><Relationship Id="rId13" Type="http://schemas.openxmlformats.org/officeDocument/2006/relationships/tags" Target="../tags/tag1470.xml"/><Relationship Id="rId12" Type="http://schemas.openxmlformats.org/officeDocument/2006/relationships/tags" Target="../tags/tag1469.xml"/><Relationship Id="rId11" Type="http://schemas.openxmlformats.org/officeDocument/2006/relationships/tags" Target="../tags/tag1468.xml"/><Relationship Id="rId10" Type="http://schemas.openxmlformats.org/officeDocument/2006/relationships/image" Target="../media/image65.jpeg"/><Relationship Id="rId1" Type="http://schemas.openxmlformats.org/officeDocument/2006/relationships/tags" Target="../tags/tag146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478.xml"/><Relationship Id="rId8" Type="http://schemas.openxmlformats.org/officeDocument/2006/relationships/tags" Target="../tags/tag1477.xml"/><Relationship Id="rId7" Type="http://schemas.openxmlformats.org/officeDocument/2006/relationships/tags" Target="../tags/tag1476.xml"/><Relationship Id="rId6" Type="http://schemas.openxmlformats.org/officeDocument/2006/relationships/tags" Target="../tags/tag1475.xml"/><Relationship Id="rId5" Type="http://schemas.openxmlformats.org/officeDocument/2006/relationships/image" Target="../media/image66.jpeg"/><Relationship Id="rId4" Type="http://schemas.openxmlformats.org/officeDocument/2006/relationships/tags" Target="../tags/tag1474.xml"/><Relationship Id="rId3" Type="http://schemas.openxmlformats.org/officeDocument/2006/relationships/tags" Target="../tags/tag1473.xml"/><Relationship Id="rId2" Type="http://schemas.openxmlformats.org/officeDocument/2006/relationships/tags" Target="../tags/tag1472.xml"/><Relationship Id="rId14" Type="http://schemas.openxmlformats.org/officeDocument/2006/relationships/slideLayout" Target="../slideLayouts/slideLayout37.xml"/><Relationship Id="rId13" Type="http://schemas.openxmlformats.org/officeDocument/2006/relationships/tags" Target="../tags/tag1481.xml"/><Relationship Id="rId12" Type="http://schemas.openxmlformats.org/officeDocument/2006/relationships/tags" Target="../tags/tag1480.xml"/><Relationship Id="rId11" Type="http://schemas.openxmlformats.org/officeDocument/2006/relationships/tags" Target="../tags/tag1479.xml"/><Relationship Id="rId10" Type="http://schemas.openxmlformats.org/officeDocument/2006/relationships/image" Target="../media/image67.jpeg"/><Relationship Id="rId1" Type="http://schemas.openxmlformats.org/officeDocument/2006/relationships/tags" Target="../tags/tag147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489.xml"/><Relationship Id="rId8" Type="http://schemas.openxmlformats.org/officeDocument/2006/relationships/tags" Target="../tags/tag1488.xml"/><Relationship Id="rId7" Type="http://schemas.openxmlformats.org/officeDocument/2006/relationships/tags" Target="../tags/tag1487.xml"/><Relationship Id="rId6" Type="http://schemas.openxmlformats.org/officeDocument/2006/relationships/tags" Target="../tags/tag1486.xml"/><Relationship Id="rId5" Type="http://schemas.openxmlformats.org/officeDocument/2006/relationships/image" Target="../media/image68.jpeg"/><Relationship Id="rId4" Type="http://schemas.openxmlformats.org/officeDocument/2006/relationships/tags" Target="../tags/tag1485.xml"/><Relationship Id="rId3" Type="http://schemas.openxmlformats.org/officeDocument/2006/relationships/tags" Target="../tags/tag1484.xml"/><Relationship Id="rId2" Type="http://schemas.openxmlformats.org/officeDocument/2006/relationships/tags" Target="../tags/tag1483.xml"/><Relationship Id="rId14" Type="http://schemas.openxmlformats.org/officeDocument/2006/relationships/slideLayout" Target="../slideLayouts/slideLayout36.xml"/><Relationship Id="rId13" Type="http://schemas.openxmlformats.org/officeDocument/2006/relationships/tags" Target="../tags/tag1492.xml"/><Relationship Id="rId12" Type="http://schemas.openxmlformats.org/officeDocument/2006/relationships/tags" Target="../tags/tag1491.xml"/><Relationship Id="rId11" Type="http://schemas.openxmlformats.org/officeDocument/2006/relationships/tags" Target="../tags/tag1490.xml"/><Relationship Id="rId10" Type="http://schemas.openxmlformats.org/officeDocument/2006/relationships/image" Target="../media/image69.jpeg"/><Relationship Id="rId1" Type="http://schemas.openxmlformats.org/officeDocument/2006/relationships/tags" Target="../tags/tag1482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501.xml"/><Relationship Id="rId8" Type="http://schemas.openxmlformats.org/officeDocument/2006/relationships/tags" Target="../tags/tag1500.xml"/><Relationship Id="rId7" Type="http://schemas.openxmlformats.org/officeDocument/2006/relationships/tags" Target="../tags/tag1499.xml"/><Relationship Id="rId6" Type="http://schemas.openxmlformats.org/officeDocument/2006/relationships/tags" Target="../tags/tag1498.xml"/><Relationship Id="rId5" Type="http://schemas.openxmlformats.org/officeDocument/2006/relationships/tags" Target="../tags/tag1497.xml"/><Relationship Id="rId4" Type="http://schemas.openxmlformats.org/officeDocument/2006/relationships/tags" Target="../tags/tag1496.xml"/><Relationship Id="rId3" Type="http://schemas.openxmlformats.org/officeDocument/2006/relationships/tags" Target="../tags/tag1495.xml"/><Relationship Id="rId2" Type="http://schemas.openxmlformats.org/officeDocument/2006/relationships/tags" Target="../tags/tag1494.xml"/><Relationship Id="rId17" Type="http://schemas.openxmlformats.org/officeDocument/2006/relationships/slideLayout" Target="../slideLayouts/slideLayout35.xml"/><Relationship Id="rId16" Type="http://schemas.openxmlformats.org/officeDocument/2006/relationships/tags" Target="../tags/tag1508.xml"/><Relationship Id="rId15" Type="http://schemas.openxmlformats.org/officeDocument/2006/relationships/tags" Target="../tags/tag1507.xml"/><Relationship Id="rId14" Type="http://schemas.openxmlformats.org/officeDocument/2006/relationships/tags" Target="../tags/tag1506.xml"/><Relationship Id="rId13" Type="http://schemas.openxmlformats.org/officeDocument/2006/relationships/tags" Target="../tags/tag1505.xml"/><Relationship Id="rId12" Type="http://schemas.openxmlformats.org/officeDocument/2006/relationships/tags" Target="../tags/tag1504.xml"/><Relationship Id="rId11" Type="http://schemas.openxmlformats.org/officeDocument/2006/relationships/tags" Target="../tags/tag1503.xml"/><Relationship Id="rId10" Type="http://schemas.openxmlformats.org/officeDocument/2006/relationships/tags" Target="../tags/tag1502.xml"/><Relationship Id="rId1" Type="http://schemas.openxmlformats.org/officeDocument/2006/relationships/tags" Target="../tags/tag1493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517.xml"/><Relationship Id="rId8" Type="http://schemas.openxmlformats.org/officeDocument/2006/relationships/tags" Target="../tags/tag1516.xml"/><Relationship Id="rId7" Type="http://schemas.openxmlformats.org/officeDocument/2006/relationships/tags" Target="../tags/tag1515.xml"/><Relationship Id="rId6" Type="http://schemas.openxmlformats.org/officeDocument/2006/relationships/tags" Target="../tags/tag1514.xml"/><Relationship Id="rId5" Type="http://schemas.openxmlformats.org/officeDocument/2006/relationships/tags" Target="../tags/tag1513.xml"/><Relationship Id="rId4" Type="http://schemas.openxmlformats.org/officeDocument/2006/relationships/tags" Target="../tags/tag1512.xml"/><Relationship Id="rId3" Type="http://schemas.openxmlformats.org/officeDocument/2006/relationships/tags" Target="../tags/tag1511.xml"/><Relationship Id="rId2" Type="http://schemas.openxmlformats.org/officeDocument/2006/relationships/tags" Target="../tags/tag1510.xml"/><Relationship Id="rId11" Type="http://schemas.openxmlformats.org/officeDocument/2006/relationships/slideLayout" Target="../slideLayouts/slideLayout34.xml"/><Relationship Id="rId10" Type="http://schemas.openxmlformats.org/officeDocument/2006/relationships/tags" Target="../tags/tag1518.xml"/><Relationship Id="rId1" Type="http://schemas.openxmlformats.org/officeDocument/2006/relationships/tags" Target="../tags/tag1509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526.xml"/><Relationship Id="rId8" Type="http://schemas.openxmlformats.org/officeDocument/2006/relationships/tags" Target="../tags/tag1525.xml"/><Relationship Id="rId7" Type="http://schemas.openxmlformats.org/officeDocument/2006/relationships/tags" Target="../tags/tag1524.xml"/><Relationship Id="rId6" Type="http://schemas.openxmlformats.org/officeDocument/2006/relationships/tags" Target="../tags/tag1523.xml"/><Relationship Id="rId5" Type="http://schemas.openxmlformats.org/officeDocument/2006/relationships/tags" Target="../tags/tag1522.xml"/><Relationship Id="rId4" Type="http://schemas.openxmlformats.org/officeDocument/2006/relationships/tags" Target="../tags/tag1521.xml"/><Relationship Id="rId3" Type="http://schemas.openxmlformats.org/officeDocument/2006/relationships/image" Target="../media/image70.jpeg"/><Relationship Id="rId2" Type="http://schemas.openxmlformats.org/officeDocument/2006/relationships/tags" Target="../tags/tag1520.xml"/><Relationship Id="rId11" Type="http://schemas.openxmlformats.org/officeDocument/2006/relationships/slideLayout" Target="../slideLayouts/slideLayout33.xml"/><Relationship Id="rId10" Type="http://schemas.openxmlformats.org/officeDocument/2006/relationships/tags" Target="../tags/tag1527.xml"/><Relationship Id="rId1" Type="http://schemas.openxmlformats.org/officeDocument/2006/relationships/tags" Target="../tags/tag1519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535.xml"/><Relationship Id="rId8" Type="http://schemas.openxmlformats.org/officeDocument/2006/relationships/tags" Target="../tags/tag1534.xml"/><Relationship Id="rId7" Type="http://schemas.openxmlformats.org/officeDocument/2006/relationships/tags" Target="../tags/tag1533.xml"/><Relationship Id="rId6" Type="http://schemas.openxmlformats.org/officeDocument/2006/relationships/tags" Target="../tags/tag1532.xml"/><Relationship Id="rId5" Type="http://schemas.openxmlformats.org/officeDocument/2006/relationships/image" Target="../media/image71.jpeg"/><Relationship Id="rId4" Type="http://schemas.openxmlformats.org/officeDocument/2006/relationships/tags" Target="../tags/tag1531.xml"/><Relationship Id="rId3" Type="http://schemas.openxmlformats.org/officeDocument/2006/relationships/tags" Target="../tags/tag1530.xml"/><Relationship Id="rId2" Type="http://schemas.openxmlformats.org/officeDocument/2006/relationships/tags" Target="../tags/tag1529.xml"/><Relationship Id="rId14" Type="http://schemas.openxmlformats.org/officeDocument/2006/relationships/slideLayout" Target="../slideLayouts/slideLayout32.xml"/><Relationship Id="rId13" Type="http://schemas.openxmlformats.org/officeDocument/2006/relationships/tags" Target="../tags/tag1538.xml"/><Relationship Id="rId12" Type="http://schemas.openxmlformats.org/officeDocument/2006/relationships/tags" Target="../tags/tag1537.xml"/><Relationship Id="rId11" Type="http://schemas.openxmlformats.org/officeDocument/2006/relationships/tags" Target="../tags/tag1536.xml"/><Relationship Id="rId10" Type="http://schemas.openxmlformats.org/officeDocument/2006/relationships/image" Target="../media/image72.jpeg"/><Relationship Id="rId1" Type="http://schemas.openxmlformats.org/officeDocument/2006/relationships/tags" Target="../tags/tag1528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546.xml"/><Relationship Id="rId8" Type="http://schemas.openxmlformats.org/officeDocument/2006/relationships/tags" Target="../tags/tag1545.xml"/><Relationship Id="rId7" Type="http://schemas.openxmlformats.org/officeDocument/2006/relationships/tags" Target="../tags/tag1544.xml"/><Relationship Id="rId6" Type="http://schemas.openxmlformats.org/officeDocument/2006/relationships/tags" Target="../tags/tag1543.xml"/><Relationship Id="rId5" Type="http://schemas.openxmlformats.org/officeDocument/2006/relationships/tags" Target="../tags/tag1542.xml"/><Relationship Id="rId4" Type="http://schemas.openxmlformats.org/officeDocument/2006/relationships/tags" Target="../tags/tag1541.xml"/><Relationship Id="rId3" Type="http://schemas.openxmlformats.org/officeDocument/2006/relationships/image" Target="../media/image73.jpeg"/><Relationship Id="rId2" Type="http://schemas.openxmlformats.org/officeDocument/2006/relationships/tags" Target="../tags/tag1540.xml"/><Relationship Id="rId14" Type="http://schemas.openxmlformats.org/officeDocument/2006/relationships/slideLayout" Target="../slideLayouts/slideLayout31.xml"/><Relationship Id="rId13" Type="http://schemas.openxmlformats.org/officeDocument/2006/relationships/tags" Target="../tags/tag1550.xml"/><Relationship Id="rId12" Type="http://schemas.openxmlformats.org/officeDocument/2006/relationships/tags" Target="../tags/tag1549.xml"/><Relationship Id="rId11" Type="http://schemas.openxmlformats.org/officeDocument/2006/relationships/tags" Target="../tags/tag1548.xml"/><Relationship Id="rId10" Type="http://schemas.openxmlformats.org/officeDocument/2006/relationships/tags" Target="../tags/tag1547.xml"/><Relationship Id="rId1" Type="http://schemas.openxmlformats.org/officeDocument/2006/relationships/tags" Target="../tags/tag1539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557.xml"/><Relationship Id="rId8" Type="http://schemas.openxmlformats.org/officeDocument/2006/relationships/tags" Target="../tags/tag1556.xml"/><Relationship Id="rId7" Type="http://schemas.openxmlformats.org/officeDocument/2006/relationships/image" Target="../media/image7.svg"/><Relationship Id="rId6" Type="http://schemas.openxmlformats.org/officeDocument/2006/relationships/image" Target="../media/image16.png"/><Relationship Id="rId5" Type="http://schemas.openxmlformats.org/officeDocument/2006/relationships/tags" Target="../tags/tag1555.xml"/><Relationship Id="rId4" Type="http://schemas.openxmlformats.org/officeDocument/2006/relationships/tags" Target="../tags/tag1554.xml"/><Relationship Id="rId3" Type="http://schemas.openxmlformats.org/officeDocument/2006/relationships/tags" Target="../tags/tag1553.xml"/><Relationship Id="rId2" Type="http://schemas.openxmlformats.org/officeDocument/2006/relationships/tags" Target="../tags/tag1552.xml"/><Relationship Id="rId18" Type="http://schemas.openxmlformats.org/officeDocument/2006/relationships/slideLayout" Target="../slideLayouts/slideLayout30.xml"/><Relationship Id="rId17" Type="http://schemas.openxmlformats.org/officeDocument/2006/relationships/tags" Target="../tags/tag1563.xml"/><Relationship Id="rId16" Type="http://schemas.openxmlformats.org/officeDocument/2006/relationships/tags" Target="../tags/tag1562.xml"/><Relationship Id="rId15" Type="http://schemas.openxmlformats.org/officeDocument/2006/relationships/tags" Target="../tags/tag1561.xml"/><Relationship Id="rId14" Type="http://schemas.openxmlformats.org/officeDocument/2006/relationships/image" Target="../media/image21.svg"/><Relationship Id="rId13" Type="http://schemas.openxmlformats.org/officeDocument/2006/relationships/image" Target="../media/image20.png"/><Relationship Id="rId12" Type="http://schemas.openxmlformats.org/officeDocument/2006/relationships/tags" Target="../tags/tag1560.xml"/><Relationship Id="rId11" Type="http://schemas.openxmlformats.org/officeDocument/2006/relationships/tags" Target="../tags/tag1559.xml"/><Relationship Id="rId10" Type="http://schemas.openxmlformats.org/officeDocument/2006/relationships/tags" Target="../tags/tag1558.xml"/><Relationship Id="rId1" Type="http://schemas.openxmlformats.org/officeDocument/2006/relationships/tags" Target="../tags/tag15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66.xml"/><Relationship Id="rId8" Type="http://schemas.openxmlformats.org/officeDocument/2006/relationships/tags" Target="../tags/tag1065.xml"/><Relationship Id="rId7" Type="http://schemas.openxmlformats.org/officeDocument/2006/relationships/tags" Target="../tags/tag1064.xml"/><Relationship Id="rId6" Type="http://schemas.openxmlformats.org/officeDocument/2006/relationships/tags" Target="../tags/tag1063.xml"/><Relationship Id="rId5" Type="http://schemas.openxmlformats.org/officeDocument/2006/relationships/tags" Target="../tags/tag1062.xml"/><Relationship Id="rId4" Type="http://schemas.openxmlformats.org/officeDocument/2006/relationships/tags" Target="../tags/tag1061.xml"/><Relationship Id="rId3" Type="http://schemas.openxmlformats.org/officeDocument/2006/relationships/image" Target="../media/image4.jpeg"/><Relationship Id="rId2" Type="http://schemas.openxmlformats.org/officeDocument/2006/relationships/tags" Target="../tags/tag1060.xml"/><Relationship Id="rId10" Type="http://schemas.openxmlformats.org/officeDocument/2006/relationships/slideLayout" Target="../slideLayouts/slideLayout73.xml"/><Relationship Id="rId1" Type="http://schemas.openxmlformats.org/officeDocument/2006/relationships/tags" Target="../tags/tag1059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566.xml"/><Relationship Id="rId2" Type="http://schemas.openxmlformats.org/officeDocument/2006/relationships/tags" Target="../tags/tag1565.xml"/><Relationship Id="rId1" Type="http://schemas.openxmlformats.org/officeDocument/2006/relationships/tags" Target="../tags/tag1564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tags" Target="../tags/tag1573.xml"/><Relationship Id="rId7" Type="http://schemas.openxmlformats.org/officeDocument/2006/relationships/tags" Target="../tags/tag1572.xml"/><Relationship Id="rId6" Type="http://schemas.openxmlformats.org/officeDocument/2006/relationships/tags" Target="../tags/tag1571.xml"/><Relationship Id="rId5" Type="http://schemas.openxmlformats.org/officeDocument/2006/relationships/tags" Target="../tags/tag1570.xml"/><Relationship Id="rId4" Type="http://schemas.openxmlformats.org/officeDocument/2006/relationships/tags" Target="../tags/tag1569.xml"/><Relationship Id="rId3" Type="http://schemas.openxmlformats.org/officeDocument/2006/relationships/image" Target="../media/image74.jpeg"/><Relationship Id="rId2" Type="http://schemas.openxmlformats.org/officeDocument/2006/relationships/tags" Target="../tags/tag1568.xml"/><Relationship Id="rId1" Type="http://schemas.openxmlformats.org/officeDocument/2006/relationships/tags" Target="../tags/tag1567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1578.xml"/><Relationship Id="rId5" Type="http://schemas.openxmlformats.org/officeDocument/2006/relationships/tags" Target="../tags/tag1577.xml"/><Relationship Id="rId4" Type="http://schemas.openxmlformats.org/officeDocument/2006/relationships/tags" Target="../tags/tag1576.xml"/><Relationship Id="rId3" Type="http://schemas.openxmlformats.org/officeDocument/2006/relationships/image" Target="../media/image75.jpeg"/><Relationship Id="rId2" Type="http://schemas.openxmlformats.org/officeDocument/2006/relationships/tags" Target="../tags/tag1575.xml"/><Relationship Id="rId1" Type="http://schemas.openxmlformats.org/officeDocument/2006/relationships/tags" Target="../tags/tag1574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585.xml"/><Relationship Id="rId8" Type="http://schemas.openxmlformats.org/officeDocument/2006/relationships/tags" Target="../tags/tag1584.xml"/><Relationship Id="rId7" Type="http://schemas.openxmlformats.org/officeDocument/2006/relationships/tags" Target="../tags/tag1583.xml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4" Type="http://schemas.openxmlformats.org/officeDocument/2006/relationships/tags" Target="../tags/tag1582.xml"/><Relationship Id="rId3" Type="http://schemas.openxmlformats.org/officeDocument/2006/relationships/tags" Target="../tags/tag1581.xml"/><Relationship Id="rId2" Type="http://schemas.openxmlformats.org/officeDocument/2006/relationships/tags" Target="../tags/tag1580.xml"/><Relationship Id="rId18" Type="http://schemas.openxmlformats.org/officeDocument/2006/relationships/slideLayout" Target="../slideLayouts/slideLayout27.xml"/><Relationship Id="rId17" Type="http://schemas.openxmlformats.org/officeDocument/2006/relationships/tags" Target="../tags/tag1590.xml"/><Relationship Id="rId16" Type="http://schemas.openxmlformats.org/officeDocument/2006/relationships/image" Target="../media/image78.png"/><Relationship Id="rId15" Type="http://schemas.openxmlformats.org/officeDocument/2006/relationships/tags" Target="../tags/tag1589.xml"/><Relationship Id="rId14" Type="http://schemas.openxmlformats.org/officeDocument/2006/relationships/tags" Target="../tags/tag1588.xml"/><Relationship Id="rId13" Type="http://schemas.openxmlformats.org/officeDocument/2006/relationships/tags" Target="../tags/tag1587.xml"/><Relationship Id="rId12" Type="http://schemas.openxmlformats.org/officeDocument/2006/relationships/image" Target="../media/image21.svg"/><Relationship Id="rId11" Type="http://schemas.openxmlformats.org/officeDocument/2006/relationships/image" Target="../media/image20.png"/><Relationship Id="rId10" Type="http://schemas.openxmlformats.org/officeDocument/2006/relationships/tags" Target="../tags/tag1586.xml"/><Relationship Id="rId1" Type="http://schemas.openxmlformats.org/officeDocument/2006/relationships/tags" Target="../tags/tag1579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tags" Target="../tags/tag1594.xml"/><Relationship Id="rId4" Type="http://schemas.openxmlformats.org/officeDocument/2006/relationships/image" Target="../media/image79.png"/><Relationship Id="rId3" Type="http://schemas.openxmlformats.org/officeDocument/2006/relationships/tags" Target="../tags/tag1593.xml"/><Relationship Id="rId2" Type="http://schemas.openxmlformats.org/officeDocument/2006/relationships/tags" Target="../tags/tag1592.xml"/><Relationship Id="rId1" Type="http://schemas.openxmlformats.org/officeDocument/2006/relationships/tags" Target="../tags/tag1591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602.xml"/><Relationship Id="rId8" Type="http://schemas.openxmlformats.org/officeDocument/2006/relationships/image" Target="../media/image80.png"/><Relationship Id="rId7" Type="http://schemas.openxmlformats.org/officeDocument/2006/relationships/tags" Target="../tags/tag1601.xml"/><Relationship Id="rId6" Type="http://schemas.openxmlformats.org/officeDocument/2006/relationships/tags" Target="../tags/tag1600.xml"/><Relationship Id="rId5" Type="http://schemas.openxmlformats.org/officeDocument/2006/relationships/tags" Target="../tags/tag1599.xml"/><Relationship Id="rId4" Type="http://schemas.openxmlformats.org/officeDocument/2006/relationships/tags" Target="../tags/tag1598.xml"/><Relationship Id="rId3" Type="http://schemas.openxmlformats.org/officeDocument/2006/relationships/tags" Target="../tags/tag1597.xml"/><Relationship Id="rId2" Type="http://schemas.openxmlformats.org/officeDocument/2006/relationships/tags" Target="../tags/tag1596.xml"/><Relationship Id="rId10" Type="http://schemas.openxmlformats.org/officeDocument/2006/relationships/slideLayout" Target="../slideLayouts/slideLayout25.xml"/><Relationship Id="rId1" Type="http://schemas.openxmlformats.org/officeDocument/2006/relationships/tags" Target="../tags/tag1595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610.xml"/><Relationship Id="rId8" Type="http://schemas.openxmlformats.org/officeDocument/2006/relationships/tags" Target="../tags/tag1609.xml"/><Relationship Id="rId7" Type="http://schemas.openxmlformats.org/officeDocument/2006/relationships/tags" Target="../tags/tag1608.xml"/><Relationship Id="rId6" Type="http://schemas.openxmlformats.org/officeDocument/2006/relationships/tags" Target="../tags/tag1607.xml"/><Relationship Id="rId5" Type="http://schemas.openxmlformats.org/officeDocument/2006/relationships/tags" Target="../tags/tag1606.xml"/><Relationship Id="rId4" Type="http://schemas.openxmlformats.org/officeDocument/2006/relationships/image" Target="../media/image81.png"/><Relationship Id="rId3" Type="http://schemas.openxmlformats.org/officeDocument/2006/relationships/tags" Target="../tags/tag1605.xml"/><Relationship Id="rId2" Type="http://schemas.openxmlformats.org/officeDocument/2006/relationships/tags" Target="../tags/tag1604.xml"/><Relationship Id="rId11" Type="http://schemas.openxmlformats.org/officeDocument/2006/relationships/slideLayout" Target="../slideLayouts/slideLayout24.xml"/><Relationship Id="rId10" Type="http://schemas.openxmlformats.org/officeDocument/2006/relationships/tags" Target="../tags/tag1611.xml"/><Relationship Id="rId1" Type="http://schemas.openxmlformats.org/officeDocument/2006/relationships/tags" Target="../tags/tag1603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tags" Target="../tags/tag1616.xml"/><Relationship Id="rId5" Type="http://schemas.openxmlformats.org/officeDocument/2006/relationships/image" Target="../media/image82.png"/><Relationship Id="rId4" Type="http://schemas.openxmlformats.org/officeDocument/2006/relationships/tags" Target="../tags/tag1615.xml"/><Relationship Id="rId3" Type="http://schemas.openxmlformats.org/officeDocument/2006/relationships/tags" Target="../tags/tag1614.xml"/><Relationship Id="rId2" Type="http://schemas.openxmlformats.org/officeDocument/2006/relationships/tags" Target="../tags/tag1613.xml"/><Relationship Id="rId1" Type="http://schemas.openxmlformats.org/officeDocument/2006/relationships/tags" Target="../tags/tag1612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1625.xml"/><Relationship Id="rId8" Type="http://schemas.openxmlformats.org/officeDocument/2006/relationships/tags" Target="../tags/tag1624.xml"/><Relationship Id="rId7" Type="http://schemas.openxmlformats.org/officeDocument/2006/relationships/tags" Target="../tags/tag1623.xml"/><Relationship Id="rId6" Type="http://schemas.openxmlformats.org/officeDocument/2006/relationships/tags" Target="../tags/tag1622.xml"/><Relationship Id="rId5" Type="http://schemas.openxmlformats.org/officeDocument/2006/relationships/tags" Target="../tags/tag1621.xml"/><Relationship Id="rId4" Type="http://schemas.openxmlformats.org/officeDocument/2006/relationships/tags" Target="../tags/tag1620.xml"/><Relationship Id="rId3" Type="http://schemas.openxmlformats.org/officeDocument/2006/relationships/tags" Target="../tags/tag1619.xml"/><Relationship Id="rId2" Type="http://schemas.openxmlformats.org/officeDocument/2006/relationships/tags" Target="../tags/tag1618.xml"/><Relationship Id="rId18" Type="http://schemas.openxmlformats.org/officeDocument/2006/relationships/slideLayout" Target="../slideLayouts/slideLayout22.xml"/><Relationship Id="rId17" Type="http://schemas.openxmlformats.org/officeDocument/2006/relationships/tags" Target="../tags/tag1631.xml"/><Relationship Id="rId16" Type="http://schemas.openxmlformats.org/officeDocument/2006/relationships/image" Target="../media/image84.png"/><Relationship Id="rId15" Type="http://schemas.openxmlformats.org/officeDocument/2006/relationships/image" Target="../media/image83.png"/><Relationship Id="rId14" Type="http://schemas.openxmlformats.org/officeDocument/2006/relationships/tags" Target="../tags/tag1630.xml"/><Relationship Id="rId13" Type="http://schemas.openxmlformats.org/officeDocument/2006/relationships/tags" Target="../tags/tag1629.xml"/><Relationship Id="rId12" Type="http://schemas.openxmlformats.org/officeDocument/2006/relationships/tags" Target="../tags/tag1628.xml"/><Relationship Id="rId11" Type="http://schemas.openxmlformats.org/officeDocument/2006/relationships/tags" Target="../tags/tag1627.xml"/><Relationship Id="rId10" Type="http://schemas.openxmlformats.org/officeDocument/2006/relationships/tags" Target="../tags/tag1626.xml"/><Relationship Id="rId1" Type="http://schemas.openxmlformats.org/officeDocument/2006/relationships/tags" Target="../tags/tag1617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tags" Target="../tags/tag1637.xml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tags" Target="../tags/tag1636.xml"/><Relationship Id="rId4" Type="http://schemas.openxmlformats.org/officeDocument/2006/relationships/tags" Target="../tags/tag1635.xml"/><Relationship Id="rId3" Type="http://schemas.openxmlformats.org/officeDocument/2006/relationships/tags" Target="../tags/tag1634.xml"/><Relationship Id="rId2" Type="http://schemas.openxmlformats.org/officeDocument/2006/relationships/tags" Target="../tags/tag1633.xml"/><Relationship Id="rId1" Type="http://schemas.openxmlformats.org/officeDocument/2006/relationships/tags" Target="../tags/tag163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75.xml"/><Relationship Id="rId8" Type="http://schemas.openxmlformats.org/officeDocument/2006/relationships/tags" Target="../tags/tag1074.xml"/><Relationship Id="rId7" Type="http://schemas.openxmlformats.org/officeDocument/2006/relationships/tags" Target="../tags/tag1073.xml"/><Relationship Id="rId6" Type="http://schemas.openxmlformats.org/officeDocument/2006/relationships/tags" Target="../tags/tag1072.xml"/><Relationship Id="rId5" Type="http://schemas.openxmlformats.org/officeDocument/2006/relationships/tags" Target="../tags/tag1071.xml"/><Relationship Id="rId4" Type="http://schemas.openxmlformats.org/officeDocument/2006/relationships/tags" Target="../tags/tag1070.xml"/><Relationship Id="rId3" Type="http://schemas.openxmlformats.org/officeDocument/2006/relationships/tags" Target="../tags/tag1069.xml"/><Relationship Id="rId2" Type="http://schemas.openxmlformats.org/officeDocument/2006/relationships/tags" Target="../tags/tag1068.xml"/><Relationship Id="rId13" Type="http://schemas.openxmlformats.org/officeDocument/2006/relationships/slideLayout" Target="../slideLayouts/slideLayout72.xml"/><Relationship Id="rId12" Type="http://schemas.openxmlformats.org/officeDocument/2006/relationships/tags" Target="../tags/tag1078.xml"/><Relationship Id="rId11" Type="http://schemas.openxmlformats.org/officeDocument/2006/relationships/tags" Target="../tags/tag1077.xml"/><Relationship Id="rId10" Type="http://schemas.openxmlformats.org/officeDocument/2006/relationships/tags" Target="../tags/tag1076.xml"/><Relationship Id="rId1" Type="http://schemas.openxmlformats.org/officeDocument/2006/relationships/tags" Target="../tags/tag1067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1645.xml"/><Relationship Id="rId8" Type="http://schemas.openxmlformats.org/officeDocument/2006/relationships/image" Target="../media/image86.png"/><Relationship Id="rId7" Type="http://schemas.openxmlformats.org/officeDocument/2006/relationships/tags" Target="../tags/tag1644.xml"/><Relationship Id="rId6" Type="http://schemas.openxmlformats.org/officeDocument/2006/relationships/tags" Target="../tags/tag1643.xml"/><Relationship Id="rId5" Type="http://schemas.openxmlformats.org/officeDocument/2006/relationships/tags" Target="../tags/tag1642.xml"/><Relationship Id="rId4" Type="http://schemas.openxmlformats.org/officeDocument/2006/relationships/tags" Target="../tags/tag1641.xml"/><Relationship Id="rId3" Type="http://schemas.openxmlformats.org/officeDocument/2006/relationships/tags" Target="../tags/tag1640.xml"/><Relationship Id="rId2" Type="http://schemas.openxmlformats.org/officeDocument/2006/relationships/tags" Target="../tags/tag1639.xml"/><Relationship Id="rId10" Type="http://schemas.openxmlformats.org/officeDocument/2006/relationships/slideLayout" Target="../slideLayouts/slideLayout52.xml"/><Relationship Id="rId1" Type="http://schemas.openxmlformats.org/officeDocument/2006/relationships/tags" Target="../tags/tag1638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1653.xml"/><Relationship Id="rId8" Type="http://schemas.openxmlformats.org/officeDocument/2006/relationships/tags" Target="../tags/tag1652.xml"/><Relationship Id="rId7" Type="http://schemas.openxmlformats.org/officeDocument/2006/relationships/tags" Target="../tags/tag1651.xml"/><Relationship Id="rId6" Type="http://schemas.openxmlformats.org/officeDocument/2006/relationships/tags" Target="../tags/tag1650.xml"/><Relationship Id="rId5" Type="http://schemas.openxmlformats.org/officeDocument/2006/relationships/tags" Target="../tags/tag1649.xml"/><Relationship Id="rId4" Type="http://schemas.openxmlformats.org/officeDocument/2006/relationships/image" Target="../media/image87.png"/><Relationship Id="rId3" Type="http://schemas.openxmlformats.org/officeDocument/2006/relationships/tags" Target="../tags/tag1648.xml"/><Relationship Id="rId2" Type="http://schemas.openxmlformats.org/officeDocument/2006/relationships/tags" Target="../tags/tag1647.xml"/><Relationship Id="rId11" Type="http://schemas.openxmlformats.org/officeDocument/2006/relationships/slideLayout" Target="../slideLayouts/slideLayout21.xml"/><Relationship Id="rId10" Type="http://schemas.openxmlformats.org/officeDocument/2006/relationships/tags" Target="../tags/tag1654.xml"/><Relationship Id="rId1" Type="http://schemas.openxmlformats.org/officeDocument/2006/relationships/tags" Target="../tags/tag1646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1662.xml"/><Relationship Id="rId8" Type="http://schemas.openxmlformats.org/officeDocument/2006/relationships/image" Target="../media/image88.png"/><Relationship Id="rId7" Type="http://schemas.openxmlformats.org/officeDocument/2006/relationships/tags" Target="../tags/tag1661.xml"/><Relationship Id="rId6" Type="http://schemas.openxmlformats.org/officeDocument/2006/relationships/tags" Target="../tags/tag1660.xml"/><Relationship Id="rId5" Type="http://schemas.openxmlformats.org/officeDocument/2006/relationships/tags" Target="../tags/tag1659.xml"/><Relationship Id="rId4" Type="http://schemas.openxmlformats.org/officeDocument/2006/relationships/tags" Target="../tags/tag1658.xml"/><Relationship Id="rId3" Type="http://schemas.openxmlformats.org/officeDocument/2006/relationships/tags" Target="../tags/tag1657.xml"/><Relationship Id="rId2" Type="http://schemas.openxmlformats.org/officeDocument/2006/relationships/tags" Target="../tags/tag1656.xml"/><Relationship Id="rId10" Type="http://schemas.openxmlformats.org/officeDocument/2006/relationships/slideLayout" Target="../slideLayouts/slideLayout48.xml"/><Relationship Id="rId1" Type="http://schemas.openxmlformats.org/officeDocument/2006/relationships/tags" Target="../tags/tag1655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1671.xml"/><Relationship Id="rId8" Type="http://schemas.openxmlformats.org/officeDocument/2006/relationships/tags" Target="../tags/tag1670.xml"/><Relationship Id="rId7" Type="http://schemas.openxmlformats.org/officeDocument/2006/relationships/tags" Target="../tags/tag1669.xml"/><Relationship Id="rId6" Type="http://schemas.openxmlformats.org/officeDocument/2006/relationships/tags" Target="../tags/tag1668.xml"/><Relationship Id="rId5" Type="http://schemas.openxmlformats.org/officeDocument/2006/relationships/tags" Target="../tags/tag1667.xml"/><Relationship Id="rId4" Type="http://schemas.openxmlformats.org/officeDocument/2006/relationships/tags" Target="../tags/tag1666.xml"/><Relationship Id="rId3" Type="http://schemas.openxmlformats.org/officeDocument/2006/relationships/tags" Target="../tags/tag1665.xml"/><Relationship Id="rId2" Type="http://schemas.openxmlformats.org/officeDocument/2006/relationships/tags" Target="../tags/tag1664.xml"/><Relationship Id="rId18" Type="http://schemas.openxmlformats.org/officeDocument/2006/relationships/slideLayout" Target="../slideLayouts/slideLayout71.xml"/><Relationship Id="rId17" Type="http://schemas.openxmlformats.org/officeDocument/2006/relationships/tags" Target="../tags/tag1678.xml"/><Relationship Id="rId16" Type="http://schemas.openxmlformats.org/officeDocument/2006/relationships/image" Target="../media/image89.png"/><Relationship Id="rId15" Type="http://schemas.openxmlformats.org/officeDocument/2006/relationships/tags" Target="../tags/tag1677.xml"/><Relationship Id="rId14" Type="http://schemas.openxmlformats.org/officeDocument/2006/relationships/tags" Target="../tags/tag1676.xml"/><Relationship Id="rId13" Type="http://schemas.openxmlformats.org/officeDocument/2006/relationships/tags" Target="../tags/tag1675.xml"/><Relationship Id="rId12" Type="http://schemas.openxmlformats.org/officeDocument/2006/relationships/tags" Target="../tags/tag1674.xml"/><Relationship Id="rId11" Type="http://schemas.openxmlformats.org/officeDocument/2006/relationships/tags" Target="../tags/tag1673.xml"/><Relationship Id="rId10" Type="http://schemas.openxmlformats.org/officeDocument/2006/relationships/tags" Target="../tags/tag1672.xml"/><Relationship Id="rId1" Type="http://schemas.openxmlformats.org/officeDocument/2006/relationships/tags" Target="../tags/tag1663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1687.xml"/><Relationship Id="rId8" Type="http://schemas.openxmlformats.org/officeDocument/2006/relationships/tags" Target="../tags/tag1686.xml"/><Relationship Id="rId7" Type="http://schemas.openxmlformats.org/officeDocument/2006/relationships/tags" Target="../tags/tag1685.xml"/><Relationship Id="rId6" Type="http://schemas.openxmlformats.org/officeDocument/2006/relationships/tags" Target="../tags/tag1684.xml"/><Relationship Id="rId5" Type="http://schemas.openxmlformats.org/officeDocument/2006/relationships/tags" Target="../tags/tag1683.xml"/><Relationship Id="rId4" Type="http://schemas.openxmlformats.org/officeDocument/2006/relationships/tags" Target="../tags/tag1682.xml"/><Relationship Id="rId3" Type="http://schemas.openxmlformats.org/officeDocument/2006/relationships/tags" Target="../tags/tag1681.xml"/><Relationship Id="rId2" Type="http://schemas.openxmlformats.org/officeDocument/2006/relationships/tags" Target="../tags/tag1680.xml"/><Relationship Id="rId14" Type="http://schemas.openxmlformats.org/officeDocument/2006/relationships/slideLayout" Target="../slideLayouts/slideLayout47.xml"/><Relationship Id="rId13" Type="http://schemas.openxmlformats.org/officeDocument/2006/relationships/tags" Target="../tags/tag1690.xml"/><Relationship Id="rId12" Type="http://schemas.openxmlformats.org/officeDocument/2006/relationships/image" Target="../media/image90.png"/><Relationship Id="rId11" Type="http://schemas.openxmlformats.org/officeDocument/2006/relationships/tags" Target="../tags/tag1689.xml"/><Relationship Id="rId10" Type="http://schemas.openxmlformats.org/officeDocument/2006/relationships/tags" Target="../tags/tag1688.xml"/><Relationship Id="rId1" Type="http://schemas.openxmlformats.org/officeDocument/2006/relationships/tags" Target="../tags/tag1679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png"/><Relationship Id="rId8" Type="http://schemas.openxmlformats.org/officeDocument/2006/relationships/tags" Target="../tags/tag1698.xml"/><Relationship Id="rId7" Type="http://schemas.openxmlformats.org/officeDocument/2006/relationships/tags" Target="../tags/tag1697.xml"/><Relationship Id="rId6" Type="http://schemas.openxmlformats.org/officeDocument/2006/relationships/tags" Target="../tags/tag1696.xml"/><Relationship Id="rId5" Type="http://schemas.openxmlformats.org/officeDocument/2006/relationships/tags" Target="../tags/tag1695.xml"/><Relationship Id="rId4" Type="http://schemas.openxmlformats.org/officeDocument/2006/relationships/tags" Target="../tags/tag1694.xml"/><Relationship Id="rId3" Type="http://schemas.openxmlformats.org/officeDocument/2006/relationships/tags" Target="../tags/tag1693.xml"/><Relationship Id="rId2" Type="http://schemas.openxmlformats.org/officeDocument/2006/relationships/tags" Target="../tags/tag1692.xml"/><Relationship Id="rId11" Type="http://schemas.openxmlformats.org/officeDocument/2006/relationships/slideLayout" Target="../slideLayouts/slideLayout20.xml"/><Relationship Id="rId10" Type="http://schemas.openxmlformats.org/officeDocument/2006/relationships/tags" Target="../tags/tag1699.xml"/><Relationship Id="rId1" Type="http://schemas.openxmlformats.org/officeDocument/2006/relationships/tags" Target="../tags/tag1691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1706.xml"/><Relationship Id="rId8" Type="http://schemas.openxmlformats.org/officeDocument/2006/relationships/tags" Target="../tags/tag1705.xml"/><Relationship Id="rId7" Type="http://schemas.openxmlformats.org/officeDocument/2006/relationships/tags" Target="../tags/tag1704.xml"/><Relationship Id="rId6" Type="http://schemas.openxmlformats.org/officeDocument/2006/relationships/image" Target="../media/image7.svg"/><Relationship Id="rId5" Type="http://schemas.openxmlformats.org/officeDocument/2006/relationships/image" Target="../media/image16.png"/><Relationship Id="rId4" Type="http://schemas.openxmlformats.org/officeDocument/2006/relationships/tags" Target="../tags/tag1703.xml"/><Relationship Id="rId3" Type="http://schemas.openxmlformats.org/officeDocument/2006/relationships/tags" Target="../tags/tag1702.xml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1701.xml"/><Relationship Id="rId19" Type="http://schemas.openxmlformats.org/officeDocument/2006/relationships/tags" Target="../tags/tag1712.xml"/><Relationship Id="rId18" Type="http://schemas.openxmlformats.org/officeDocument/2006/relationships/tags" Target="../tags/tag1711.xml"/><Relationship Id="rId17" Type="http://schemas.openxmlformats.org/officeDocument/2006/relationships/tags" Target="../tags/tag1710.xml"/><Relationship Id="rId16" Type="http://schemas.openxmlformats.org/officeDocument/2006/relationships/image" Target="../media/image11.svg"/><Relationship Id="rId15" Type="http://schemas.openxmlformats.org/officeDocument/2006/relationships/image" Target="../media/image18.png"/><Relationship Id="rId14" Type="http://schemas.openxmlformats.org/officeDocument/2006/relationships/tags" Target="../tags/tag1709.xml"/><Relationship Id="rId13" Type="http://schemas.openxmlformats.org/officeDocument/2006/relationships/tags" Target="../tags/tag1708.xml"/><Relationship Id="rId12" Type="http://schemas.openxmlformats.org/officeDocument/2006/relationships/tags" Target="../tags/tag1707.xml"/><Relationship Id="rId11" Type="http://schemas.openxmlformats.org/officeDocument/2006/relationships/image" Target="../media/image9.svg"/><Relationship Id="rId10" Type="http://schemas.openxmlformats.org/officeDocument/2006/relationships/image" Target="../media/image17.png"/><Relationship Id="rId1" Type="http://schemas.openxmlformats.org/officeDocument/2006/relationships/tags" Target="../tags/tag1700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1719.xml"/><Relationship Id="rId8" Type="http://schemas.openxmlformats.org/officeDocument/2006/relationships/tags" Target="../tags/tag1718.xml"/><Relationship Id="rId7" Type="http://schemas.openxmlformats.org/officeDocument/2006/relationships/tags" Target="../tags/tag1717.xml"/><Relationship Id="rId6" Type="http://schemas.openxmlformats.org/officeDocument/2006/relationships/tags" Target="../tags/tag1716.xml"/><Relationship Id="rId5" Type="http://schemas.openxmlformats.org/officeDocument/2006/relationships/image" Target="../media/image7.svg"/><Relationship Id="rId4" Type="http://schemas.openxmlformats.org/officeDocument/2006/relationships/image" Target="../media/image16.png"/><Relationship Id="rId3" Type="http://schemas.openxmlformats.org/officeDocument/2006/relationships/tags" Target="../tags/tag1715.xml"/><Relationship Id="rId27" Type="http://schemas.openxmlformats.org/officeDocument/2006/relationships/slideLayout" Target="../slideLayouts/slideLayout18.xml"/><Relationship Id="rId26" Type="http://schemas.openxmlformats.org/officeDocument/2006/relationships/tags" Target="../tags/tag1730.xml"/><Relationship Id="rId25" Type="http://schemas.openxmlformats.org/officeDocument/2006/relationships/tags" Target="../tags/tag1729.xml"/><Relationship Id="rId24" Type="http://schemas.openxmlformats.org/officeDocument/2006/relationships/tags" Target="../tags/tag1728.xml"/><Relationship Id="rId23" Type="http://schemas.openxmlformats.org/officeDocument/2006/relationships/image" Target="../media/image13.svg"/><Relationship Id="rId22" Type="http://schemas.openxmlformats.org/officeDocument/2006/relationships/image" Target="../media/image19.png"/><Relationship Id="rId21" Type="http://schemas.openxmlformats.org/officeDocument/2006/relationships/tags" Target="../tags/tag1727.xml"/><Relationship Id="rId20" Type="http://schemas.openxmlformats.org/officeDocument/2006/relationships/tags" Target="../tags/tag1726.xml"/><Relationship Id="rId2" Type="http://schemas.openxmlformats.org/officeDocument/2006/relationships/tags" Target="../tags/tag1714.xml"/><Relationship Id="rId19" Type="http://schemas.openxmlformats.org/officeDocument/2006/relationships/tags" Target="../tags/tag1725.xml"/><Relationship Id="rId18" Type="http://schemas.openxmlformats.org/officeDocument/2006/relationships/tags" Target="../tags/tag1724.xml"/><Relationship Id="rId17" Type="http://schemas.openxmlformats.org/officeDocument/2006/relationships/image" Target="../media/image11.svg"/><Relationship Id="rId16" Type="http://schemas.openxmlformats.org/officeDocument/2006/relationships/image" Target="../media/image18.png"/><Relationship Id="rId15" Type="http://schemas.openxmlformats.org/officeDocument/2006/relationships/tags" Target="../tags/tag1723.xml"/><Relationship Id="rId14" Type="http://schemas.openxmlformats.org/officeDocument/2006/relationships/tags" Target="../tags/tag1722.xml"/><Relationship Id="rId13" Type="http://schemas.openxmlformats.org/officeDocument/2006/relationships/tags" Target="../tags/tag1721.xml"/><Relationship Id="rId12" Type="http://schemas.openxmlformats.org/officeDocument/2006/relationships/tags" Target="../tags/tag1720.xml"/><Relationship Id="rId11" Type="http://schemas.openxmlformats.org/officeDocument/2006/relationships/image" Target="../media/image9.svg"/><Relationship Id="rId10" Type="http://schemas.openxmlformats.org/officeDocument/2006/relationships/image" Target="../media/image17.png"/><Relationship Id="rId1" Type="http://schemas.openxmlformats.org/officeDocument/2006/relationships/tags" Target="../tags/tag1713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6.xml"/><Relationship Id="rId3" Type="http://schemas.openxmlformats.org/officeDocument/2006/relationships/tags" Target="../tags/tag1733.xml"/><Relationship Id="rId2" Type="http://schemas.openxmlformats.org/officeDocument/2006/relationships/tags" Target="../tags/tag1732.xml"/><Relationship Id="rId1" Type="http://schemas.openxmlformats.org/officeDocument/2006/relationships/tags" Target="../tags/tag1731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736.xml"/><Relationship Id="rId2" Type="http://schemas.openxmlformats.org/officeDocument/2006/relationships/tags" Target="../tags/tag1735.xml"/><Relationship Id="rId1" Type="http://schemas.openxmlformats.org/officeDocument/2006/relationships/tags" Target="../tags/tag173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86.xml"/><Relationship Id="rId8" Type="http://schemas.openxmlformats.org/officeDocument/2006/relationships/tags" Target="../tags/tag1085.xml"/><Relationship Id="rId7" Type="http://schemas.openxmlformats.org/officeDocument/2006/relationships/tags" Target="../tags/tag1084.xml"/><Relationship Id="rId6" Type="http://schemas.openxmlformats.org/officeDocument/2006/relationships/tags" Target="../tags/tag1083.xml"/><Relationship Id="rId5" Type="http://schemas.openxmlformats.org/officeDocument/2006/relationships/tags" Target="../tags/tag1082.xml"/><Relationship Id="rId4" Type="http://schemas.openxmlformats.org/officeDocument/2006/relationships/image" Target="../media/image5.png"/><Relationship Id="rId3" Type="http://schemas.openxmlformats.org/officeDocument/2006/relationships/tags" Target="../tags/tag1081.xml"/><Relationship Id="rId2" Type="http://schemas.openxmlformats.org/officeDocument/2006/relationships/tags" Target="../tags/tag1080.xml"/><Relationship Id="rId19" Type="http://schemas.openxmlformats.org/officeDocument/2006/relationships/slideLayout" Target="../slideLayouts/slideLayout71.xml"/><Relationship Id="rId18" Type="http://schemas.openxmlformats.org/officeDocument/2006/relationships/tags" Target="../tags/tag1095.xml"/><Relationship Id="rId17" Type="http://schemas.openxmlformats.org/officeDocument/2006/relationships/tags" Target="../tags/tag1094.xml"/><Relationship Id="rId16" Type="http://schemas.openxmlformats.org/officeDocument/2006/relationships/tags" Target="../tags/tag1093.xml"/><Relationship Id="rId15" Type="http://schemas.openxmlformats.org/officeDocument/2006/relationships/tags" Target="../tags/tag1092.xml"/><Relationship Id="rId14" Type="http://schemas.openxmlformats.org/officeDocument/2006/relationships/tags" Target="../tags/tag1091.xml"/><Relationship Id="rId13" Type="http://schemas.openxmlformats.org/officeDocument/2006/relationships/tags" Target="../tags/tag1090.xml"/><Relationship Id="rId12" Type="http://schemas.openxmlformats.org/officeDocument/2006/relationships/tags" Target="../tags/tag1089.xml"/><Relationship Id="rId11" Type="http://schemas.openxmlformats.org/officeDocument/2006/relationships/tags" Target="../tags/tag1088.xml"/><Relationship Id="rId10" Type="http://schemas.openxmlformats.org/officeDocument/2006/relationships/tags" Target="../tags/tag1087.xml"/><Relationship Id="rId1" Type="http://schemas.openxmlformats.org/officeDocument/2006/relationships/tags" Target="../tags/tag1079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jpeg"/><Relationship Id="rId8" Type="http://schemas.openxmlformats.org/officeDocument/2006/relationships/tags" Target="../tags/tag1743.xml"/><Relationship Id="rId7" Type="http://schemas.openxmlformats.org/officeDocument/2006/relationships/tags" Target="../tags/tag1742.xml"/><Relationship Id="rId6" Type="http://schemas.openxmlformats.org/officeDocument/2006/relationships/tags" Target="../tags/tag1741.xml"/><Relationship Id="rId5" Type="http://schemas.openxmlformats.org/officeDocument/2006/relationships/tags" Target="../tags/tag1740.xml"/><Relationship Id="rId4" Type="http://schemas.openxmlformats.org/officeDocument/2006/relationships/image" Target="../media/image92.jpeg"/><Relationship Id="rId3" Type="http://schemas.openxmlformats.org/officeDocument/2006/relationships/tags" Target="../tags/tag1739.xml"/><Relationship Id="rId2" Type="http://schemas.openxmlformats.org/officeDocument/2006/relationships/tags" Target="../tags/tag1738.xml"/><Relationship Id="rId13" Type="http://schemas.openxmlformats.org/officeDocument/2006/relationships/slideLayout" Target="../slideLayouts/slideLayout16.xml"/><Relationship Id="rId12" Type="http://schemas.openxmlformats.org/officeDocument/2006/relationships/tags" Target="../tags/tag1746.xml"/><Relationship Id="rId11" Type="http://schemas.openxmlformats.org/officeDocument/2006/relationships/tags" Target="../tags/tag1745.xml"/><Relationship Id="rId10" Type="http://schemas.openxmlformats.org/officeDocument/2006/relationships/tags" Target="../tags/tag1744.xml"/><Relationship Id="rId1" Type="http://schemas.openxmlformats.org/officeDocument/2006/relationships/tags" Target="../tags/tag1737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1753.xml"/><Relationship Id="rId8" Type="http://schemas.openxmlformats.org/officeDocument/2006/relationships/tags" Target="../tags/tag1752.xml"/><Relationship Id="rId7" Type="http://schemas.openxmlformats.org/officeDocument/2006/relationships/image" Target="../media/image95.jpeg"/><Relationship Id="rId6" Type="http://schemas.openxmlformats.org/officeDocument/2006/relationships/tags" Target="../tags/tag1751.xml"/><Relationship Id="rId5" Type="http://schemas.openxmlformats.org/officeDocument/2006/relationships/tags" Target="../tags/tag1750.xml"/><Relationship Id="rId4" Type="http://schemas.openxmlformats.org/officeDocument/2006/relationships/tags" Target="../tags/tag1749.xml"/><Relationship Id="rId3" Type="http://schemas.openxmlformats.org/officeDocument/2006/relationships/image" Target="../media/image94.jpeg"/><Relationship Id="rId2" Type="http://schemas.openxmlformats.org/officeDocument/2006/relationships/tags" Target="../tags/tag1748.xml"/><Relationship Id="rId11" Type="http://schemas.openxmlformats.org/officeDocument/2006/relationships/slideLayout" Target="../slideLayouts/slideLayout15.xml"/><Relationship Id="rId10" Type="http://schemas.openxmlformats.org/officeDocument/2006/relationships/tags" Target="../tags/tag1754.xml"/><Relationship Id="rId1" Type="http://schemas.openxmlformats.org/officeDocument/2006/relationships/tags" Target="../tags/tag1747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1762.xml"/><Relationship Id="rId7" Type="http://schemas.openxmlformats.org/officeDocument/2006/relationships/tags" Target="../tags/tag1761.xml"/><Relationship Id="rId6" Type="http://schemas.openxmlformats.org/officeDocument/2006/relationships/tags" Target="../tags/tag1760.xml"/><Relationship Id="rId5" Type="http://schemas.openxmlformats.org/officeDocument/2006/relationships/tags" Target="../tags/tag1759.xml"/><Relationship Id="rId4" Type="http://schemas.openxmlformats.org/officeDocument/2006/relationships/tags" Target="../tags/tag1758.xml"/><Relationship Id="rId3" Type="http://schemas.openxmlformats.org/officeDocument/2006/relationships/tags" Target="../tags/tag1757.xml"/><Relationship Id="rId2" Type="http://schemas.openxmlformats.org/officeDocument/2006/relationships/tags" Target="../tags/tag1756.xml"/><Relationship Id="rId1" Type="http://schemas.openxmlformats.org/officeDocument/2006/relationships/tags" Target="../tags/tag1755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1769.xml"/><Relationship Id="rId8" Type="http://schemas.openxmlformats.org/officeDocument/2006/relationships/tags" Target="../tags/tag1768.xml"/><Relationship Id="rId7" Type="http://schemas.openxmlformats.org/officeDocument/2006/relationships/tags" Target="../tags/tag1767.xml"/><Relationship Id="rId6" Type="http://schemas.openxmlformats.org/officeDocument/2006/relationships/image" Target="../media/image7.svg"/><Relationship Id="rId5" Type="http://schemas.openxmlformats.org/officeDocument/2006/relationships/image" Target="../media/image16.png"/><Relationship Id="rId4" Type="http://schemas.openxmlformats.org/officeDocument/2006/relationships/tags" Target="../tags/tag1766.xml"/><Relationship Id="rId3" Type="http://schemas.openxmlformats.org/officeDocument/2006/relationships/tags" Target="../tags/tag1765.xml"/><Relationship Id="rId24" Type="http://schemas.openxmlformats.org/officeDocument/2006/relationships/slideLayout" Target="../slideLayouts/slideLayout13.xml"/><Relationship Id="rId23" Type="http://schemas.openxmlformats.org/officeDocument/2006/relationships/tags" Target="../tags/tag1779.xml"/><Relationship Id="rId22" Type="http://schemas.openxmlformats.org/officeDocument/2006/relationships/tags" Target="../tags/tag1778.xml"/><Relationship Id="rId21" Type="http://schemas.openxmlformats.org/officeDocument/2006/relationships/tags" Target="../tags/tag1777.xml"/><Relationship Id="rId20" Type="http://schemas.openxmlformats.org/officeDocument/2006/relationships/image" Target="../media/image11.svg"/><Relationship Id="rId2" Type="http://schemas.openxmlformats.org/officeDocument/2006/relationships/tags" Target="../tags/tag1764.xml"/><Relationship Id="rId19" Type="http://schemas.openxmlformats.org/officeDocument/2006/relationships/image" Target="../media/image18.png"/><Relationship Id="rId18" Type="http://schemas.openxmlformats.org/officeDocument/2006/relationships/tags" Target="../tags/tag1776.xml"/><Relationship Id="rId17" Type="http://schemas.openxmlformats.org/officeDocument/2006/relationships/tags" Target="../tags/tag1775.xml"/><Relationship Id="rId16" Type="http://schemas.openxmlformats.org/officeDocument/2006/relationships/tags" Target="../tags/tag1774.xml"/><Relationship Id="rId15" Type="http://schemas.openxmlformats.org/officeDocument/2006/relationships/tags" Target="../tags/tag1773.xml"/><Relationship Id="rId14" Type="http://schemas.openxmlformats.org/officeDocument/2006/relationships/tags" Target="../tags/tag1772.xml"/><Relationship Id="rId13" Type="http://schemas.openxmlformats.org/officeDocument/2006/relationships/image" Target="../media/image9.svg"/><Relationship Id="rId12" Type="http://schemas.openxmlformats.org/officeDocument/2006/relationships/image" Target="../media/image17.png"/><Relationship Id="rId11" Type="http://schemas.openxmlformats.org/officeDocument/2006/relationships/tags" Target="../tags/tag1771.xml"/><Relationship Id="rId10" Type="http://schemas.openxmlformats.org/officeDocument/2006/relationships/tags" Target="../tags/tag1770.xml"/><Relationship Id="rId1" Type="http://schemas.openxmlformats.org/officeDocument/2006/relationships/tags" Target="../tags/tag1763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1788.xml"/><Relationship Id="rId8" Type="http://schemas.openxmlformats.org/officeDocument/2006/relationships/tags" Target="../tags/tag1787.xml"/><Relationship Id="rId7" Type="http://schemas.openxmlformats.org/officeDocument/2006/relationships/tags" Target="../tags/tag1786.xml"/><Relationship Id="rId6" Type="http://schemas.openxmlformats.org/officeDocument/2006/relationships/tags" Target="../tags/tag1785.xml"/><Relationship Id="rId5" Type="http://schemas.openxmlformats.org/officeDocument/2006/relationships/tags" Target="../tags/tag1784.xml"/><Relationship Id="rId4" Type="http://schemas.openxmlformats.org/officeDocument/2006/relationships/tags" Target="../tags/tag1783.xml"/><Relationship Id="rId3" Type="http://schemas.openxmlformats.org/officeDocument/2006/relationships/tags" Target="../tags/tag1782.xml"/><Relationship Id="rId2" Type="http://schemas.openxmlformats.org/officeDocument/2006/relationships/tags" Target="../tags/tag1781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789.xml"/><Relationship Id="rId11" Type="http://schemas.openxmlformats.org/officeDocument/2006/relationships/image" Target="../media/image97.png"/><Relationship Id="rId10" Type="http://schemas.openxmlformats.org/officeDocument/2006/relationships/image" Target="../media/image96.png"/><Relationship Id="rId1" Type="http://schemas.openxmlformats.org/officeDocument/2006/relationships/tags" Target="../tags/tag1780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tags" Target="../tags/tag1797.xml"/><Relationship Id="rId8" Type="http://schemas.openxmlformats.org/officeDocument/2006/relationships/tags" Target="../tags/tag1796.xml"/><Relationship Id="rId7" Type="http://schemas.openxmlformats.org/officeDocument/2006/relationships/tags" Target="../tags/tag1795.xml"/><Relationship Id="rId6" Type="http://schemas.openxmlformats.org/officeDocument/2006/relationships/tags" Target="../tags/tag1794.xml"/><Relationship Id="rId5" Type="http://schemas.openxmlformats.org/officeDocument/2006/relationships/tags" Target="../tags/tag1793.xml"/><Relationship Id="rId4" Type="http://schemas.openxmlformats.org/officeDocument/2006/relationships/image" Target="../media/image98.png"/><Relationship Id="rId3" Type="http://schemas.openxmlformats.org/officeDocument/2006/relationships/tags" Target="../tags/tag1792.xml"/><Relationship Id="rId2" Type="http://schemas.openxmlformats.org/officeDocument/2006/relationships/tags" Target="../tags/tag1791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1802.xml"/><Relationship Id="rId13" Type="http://schemas.openxmlformats.org/officeDocument/2006/relationships/tags" Target="../tags/tag1801.xml"/><Relationship Id="rId12" Type="http://schemas.openxmlformats.org/officeDocument/2006/relationships/tags" Target="../tags/tag1800.xml"/><Relationship Id="rId11" Type="http://schemas.openxmlformats.org/officeDocument/2006/relationships/tags" Target="../tags/tag1799.xml"/><Relationship Id="rId10" Type="http://schemas.openxmlformats.org/officeDocument/2006/relationships/tags" Target="../tags/tag1798.xml"/><Relationship Id="rId1" Type="http://schemas.openxmlformats.org/officeDocument/2006/relationships/tags" Target="../tags/tag1790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1811.xml"/><Relationship Id="rId8" Type="http://schemas.openxmlformats.org/officeDocument/2006/relationships/tags" Target="../tags/tag1810.xml"/><Relationship Id="rId7" Type="http://schemas.openxmlformats.org/officeDocument/2006/relationships/tags" Target="../tags/tag1809.xml"/><Relationship Id="rId6" Type="http://schemas.openxmlformats.org/officeDocument/2006/relationships/tags" Target="../tags/tag1808.xml"/><Relationship Id="rId5" Type="http://schemas.openxmlformats.org/officeDocument/2006/relationships/tags" Target="../tags/tag1807.xml"/><Relationship Id="rId4" Type="http://schemas.openxmlformats.org/officeDocument/2006/relationships/tags" Target="../tags/tag1806.xml"/><Relationship Id="rId3" Type="http://schemas.openxmlformats.org/officeDocument/2006/relationships/tags" Target="../tags/tag1805.xml"/><Relationship Id="rId2" Type="http://schemas.openxmlformats.org/officeDocument/2006/relationships/tags" Target="../tags/tag1804.xml"/><Relationship Id="rId14" Type="http://schemas.openxmlformats.org/officeDocument/2006/relationships/slideLayout" Target="../slideLayouts/slideLayout42.xml"/><Relationship Id="rId13" Type="http://schemas.openxmlformats.org/officeDocument/2006/relationships/tags" Target="../tags/tag1814.xml"/><Relationship Id="rId12" Type="http://schemas.openxmlformats.org/officeDocument/2006/relationships/image" Target="../media/image99.png"/><Relationship Id="rId11" Type="http://schemas.openxmlformats.org/officeDocument/2006/relationships/tags" Target="../tags/tag1813.xml"/><Relationship Id="rId10" Type="http://schemas.openxmlformats.org/officeDocument/2006/relationships/tags" Target="../tags/tag1812.xml"/><Relationship Id="rId1" Type="http://schemas.openxmlformats.org/officeDocument/2006/relationships/tags" Target="../tags/tag1803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1822.xml"/><Relationship Id="rId8" Type="http://schemas.openxmlformats.org/officeDocument/2006/relationships/tags" Target="../tags/tag1821.xml"/><Relationship Id="rId7" Type="http://schemas.openxmlformats.org/officeDocument/2006/relationships/tags" Target="../tags/tag1820.xml"/><Relationship Id="rId6" Type="http://schemas.openxmlformats.org/officeDocument/2006/relationships/tags" Target="../tags/tag1819.xml"/><Relationship Id="rId5" Type="http://schemas.openxmlformats.org/officeDocument/2006/relationships/tags" Target="../tags/tag1818.xml"/><Relationship Id="rId4" Type="http://schemas.openxmlformats.org/officeDocument/2006/relationships/image" Target="../media/image100.png"/><Relationship Id="rId3" Type="http://schemas.openxmlformats.org/officeDocument/2006/relationships/tags" Target="../tags/tag1817.xml"/><Relationship Id="rId2" Type="http://schemas.openxmlformats.org/officeDocument/2006/relationships/tags" Target="../tags/tag1816.xml"/><Relationship Id="rId12" Type="http://schemas.openxmlformats.org/officeDocument/2006/relationships/slideLayout" Target="../slideLayouts/slideLayout49.xml"/><Relationship Id="rId11" Type="http://schemas.openxmlformats.org/officeDocument/2006/relationships/tags" Target="../tags/tag1824.xml"/><Relationship Id="rId10" Type="http://schemas.openxmlformats.org/officeDocument/2006/relationships/tags" Target="../tags/tag1823.xml"/><Relationship Id="rId1" Type="http://schemas.openxmlformats.org/officeDocument/2006/relationships/tags" Target="../tags/tag1815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6.xml"/><Relationship Id="rId3" Type="http://schemas.openxmlformats.org/officeDocument/2006/relationships/tags" Target="../tags/tag1827.xml"/><Relationship Id="rId2" Type="http://schemas.openxmlformats.org/officeDocument/2006/relationships/tags" Target="../tags/tag1826.xml"/><Relationship Id="rId1" Type="http://schemas.openxmlformats.org/officeDocument/2006/relationships/tags" Target="../tags/tag18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tags" Target="../tags/tag1100.xml"/><Relationship Id="rId6" Type="http://schemas.openxmlformats.org/officeDocument/2006/relationships/tags" Target="../tags/tag1099.xml"/><Relationship Id="rId5" Type="http://schemas.openxmlformats.org/officeDocument/2006/relationships/tags" Target="../tags/tag1098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3" Type="http://schemas.openxmlformats.org/officeDocument/2006/relationships/slideLayout" Target="../slideLayouts/slideLayout70.xml"/><Relationship Id="rId22" Type="http://schemas.openxmlformats.org/officeDocument/2006/relationships/tags" Target="../tags/tag1109.xml"/><Relationship Id="rId21" Type="http://schemas.openxmlformats.org/officeDocument/2006/relationships/tags" Target="../tags/tag1108.xml"/><Relationship Id="rId20" Type="http://schemas.openxmlformats.org/officeDocument/2006/relationships/tags" Target="../tags/tag1107.xml"/><Relationship Id="rId2" Type="http://schemas.openxmlformats.org/officeDocument/2006/relationships/tags" Target="../tags/tag1097.xml"/><Relationship Id="rId19" Type="http://schemas.openxmlformats.org/officeDocument/2006/relationships/image" Target="../media/image13.svg"/><Relationship Id="rId18" Type="http://schemas.openxmlformats.org/officeDocument/2006/relationships/image" Target="../media/image12.png"/><Relationship Id="rId17" Type="http://schemas.openxmlformats.org/officeDocument/2006/relationships/tags" Target="../tags/tag1106.xml"/><Relationship Id="rId16" Type="http://schemas.openxmlformats.org/officeDocument/2006/relationships/tags" Target="../tags/tag1105.xml"/><Relationship Id="rId15" Type="http://schemas.openxmlformats.org/officeDocument/2006/relationships/tags" Target="../tags/tag1104.xml"/><Relationship Id="rId14" Type="http://schemas.openxmlformats.org/officeDocument/2006/relationships/image" Target="../media/image11.svg"/><Relationship Id="rId13" Type="http://schemas.openxmlformats.org/officeDocument/2006/relationships/image" Target="../media/image10.png"/><Relationship Id="rId12" Type="http://schemas.openxmlformats.org/officeDocument/2006/relationships/tags" Target="../tags/tag1103.xml"/><Relationship Id="rId11" Type="http://schemas.openxmlformats.org/officeDocument/2006/relationships/tags" Target="../tags/tag1102.xml"/><Relationship Id="rId10" Type="http://schemas.openxmlformats.org/officeDocument/2006/relationships/tags" Target="../tags/tag1101.xml"/><Relationship Id="rId1" Type="http://schemas.openxmlformats.org/officeDocument/2006/relationships/tags" Target="../tags/tag109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tags" Target="../tags/tag1116.xml"/><Relationship Id="rId7" Type="http://schemas.openxmlformats.org/officeDocument/2006/relationships/tags" Target="../tags/tag1115.xml"/><Relationship Id="rId6" Type="http://schemas.openxmlformats.org/officeDocument/2006/relationships/tags" Target="../tags/tag1114.xml"/><Relationship Id="rId5" Type="http://schemas.openxmlformats.org/officeDocument/2006/relationships/tags" Target="../tags/tag1113.xml"/><Relationship Id="rId4" Type="http://schemas.openxmlformats.org/officeDocument/2006/relationships/image" Target="../media/image14.jpeg"/><Relationship Id="rId3" Type="http://schemas.openxmlformats.org/officeDocument/2006/relationships/tags" Target="../tags/tag1112.xml"/><Relationship Id="rId2" Type="http://schemas.openxmlformats.org/officeDocument/2006/relationships/tags" Target="../tags/tag1111.xml"/><Relationship Id="rId13" Type="http://schemas.openxmlformats.org/officeDocument/2006/relationships/slideLayout" Target="../slideLayouts/slideLayout69.xml"/><Relationship Id="rId12" Type="http://schemas.openxmlformats.org/officeDocument/2006/relationships/tags" Target="../tags/tag1119.xml"/><Relationship Id="rId11" Type="http://schemas.openxmlformats.org/officeDocument/2006/relationships/tags" Target="../tags/tag1118.xml"/><Relationship Id="rId10" Type="http://schemas.openxmlformats.org/officeDocument/2006/relationships/tags" Target="../tags/tag1117.xml"/><Relationship Id="rId1" Type="http://schemas.openxmlformats.org/officeDocument/2006/relationships/tags" Target="../tags/tag1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第4章 网络信息资源检索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03195" cy="1828800"/>
          </a:xfrm>
        </p:spPr>
        <p:txBody>
          <a:bodyPr>
            <a:normAutofit/>
          </a:bodyPr>
          <a:p>
            <a:r>
              <a:rPr lang="en-US" altLang="zh-CN" sz="3000"/>
              <a:t>4.1.2  </a:t>
            </a:r>
            <a:r>
              <a:rPr lang="zh-CN" altLang="en-US" sz="3000"/>
              <a:t>网络信息资源的分类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按资源类型分类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/>
          <p:cNvPicPr/>
          <p:nvPr>
            <p:ph type="pic" idx="16396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文本信息资源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网络基础资源，含电子期刊、图书等，易存检传，HTML、PDF格式常见。</a:t>
            </a:r>
            <a:endParaRPr lang="zh-CN" altLang="en-US"/>
          </a:p>
        </p:txBody>
      </p:sp>
      <p:pic>
        <p:nvPicPr>
          <p:cNvPr id="17" name="图片占位符 16"/>
          <p:cNvPicPr/>
          <p:nvPr>
            <p:ph type="pic" idx="16397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图像信息资源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数字化图片、照片，直观表达，JPG、PNG格式，科研教育必备。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8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音频信息资源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音乐、语音数字化，MP3、WAV格式，语言教学、音乐欣赏广泛用。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9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视频信息资源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动态影像集成视听，MP4、AVI格式，教学娱乐重要载体，流媒体服务。</a:t>
            </a:r>
            <a:endParaRPr lang="zh-CN" altLang="en-US"/>
          </a:p>
        </p:txBody>
      </p:sp>
    </p:spTree>
    <p:custDataLst>
      <p:tags r:id="rId2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4.1.2  </a:t>
            </a:r>
            <a:r>
              <a:rPr lang="zh-CN" altLang="en-US" sz="3000"/>
              <a:t>网络信息资源的分类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按内容属性分类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395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70680" y="16560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科技资源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专业性强,含论文、报告、专利等,科研重要来源,由专业机构维护。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8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47380" y="16560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教育资源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知识性、系统性,含课件、教案、视频,支持教学与学习。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401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70680" y="45516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新闻资源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时效性强,含报道、评论,及时更新,了解社会动态。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4"/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47380" y="45516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娱乐资源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3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趣味性,含游戏、音乐、影视,满足休闲娱乐需求。</a:t>
            </a:r>
            <a:endParaRPr lang="zh-CN" altLang="en-US"/>
          </a:p>
        </p:txBody>
      </p:sp>
    </p:spTree>
    <p:custDataLst>
      <p:tags r:id="rId3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4.1.2 </a:t>
            </a:r>
            <a:r>
              <a:rPr lang="zh-CN" altLang="en-US" sz="3000"/>
              <a:t>网络信息资源的分类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按服务方式分类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f093319-e4a4-11f0-aad2-1a77c7019781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9743" r="9743"/>
          <a:stretch>
            <a:fillRect/>
          </a:stretch>
        </p:blipFill>
        <p:spPr>
          <a:xfrm>
            <a:off x="3886200" y="914400"/>
            <a:ext cx="1854200" cy="345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 sz="1400"/>
              <a:t>需网络实时访问，存于服务器，实时性强，更新快，依赖网络。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f0930e1-e4a4-11f0-aad2-1a77c7019781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21267" r="21267"/>
          <a:stretch>
            <a:fillRect/>
          </a:stretch>
        </p:blipFill>
        <p:spPr>
          <a:xfrm>
            <a:off x="6654800" y="914400"/>
            <a:ext cx="1854200" cy="34544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下载资源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可本地保存，离线使用，方便灵活，不占网络，存储需求大。</a:t>
            </a:r>
            <a:endParaRPr lang="zh-CN" altLang="en-US" sz="1400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2f093003-e4a4-11f0-aad2-1a77c7019781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8669" r="8669"/>
          <a:stretch>
            <a:fillRect/>
          </a:stretch>
        </p:blipFill>
        <p:spPr>
          <a:xfrm>
            <a:off x="9423400" y="914400"/>
            <a:ext cx="1854200" cy="34544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交互式资源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用户参与互动，如在线课程、游戏，强调体验，实现信息双向传递。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4.1.2 </a:t>
            </a:r>
            <a:r>
              <a:rPr lang="zh-CN" altLang="en-US" sz="3000"/>
              <a:t>网络信息资源的分类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 </a:t>
            </a:r>
            <a:r>
              <a:rPr lang="zh-CN" altLang="en-US"/>
              <a:t>按使用权限分类</a:t>
            </a:r>
            <a:endParaRPr lang="zh-CN" altLang="en-US"/>
          </a:p>
        </p:txBody>
      </p:sp>
      <p:pic>
        <p:nvPicPr>
          <p:cNvPr id="4" name="内容占位符 3" descr="2f2c6bc3-e4a4-11f0-aea7-ca15f9365d3b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t="773" b="773"/>
          <a:stretch>
            <a:fillRect/>
          </a:stretch>
        </p:blipFill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自由访问使用，无需注册付费，体现信息共享，提供广泛信息获取渠道。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限制性资源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需满足特定条件如注册、付费或特定身份才可访问，具高专业性或商业价值。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付费资源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需支付费用使用，质量高，更新及时，面向专业用户，使用成本相对较高。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4.1.2  </a:t>
            </a:r>
            <a:r>
              <a:rPr lang="zh-CN" altLang="en-US"/>
              <a:t>网络信息资源的分类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 </a:t>
            </a:r>
            <a:r>
              <a:rPr lang="zh-CN" altLang="en-US"/>
              <a:t>按更新方式分类</a:t>
            </a:r>
            <a:endParaRPr lang="zh-CN" altLang="en-US"/>
          </a:p>
        </p:txBody>
      </p:sp>
      <p:pic>
        <p:nvPicPr>
          <p:cNvPr id="4" name="内容占位符 3" descr="2ec9b24a-e4a4-11f0-abb4-c6108136f9dc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l="622" r="622"/>
          <a:stretch>
            <a:fillRect/>
          </a:stretch>
        </p:blipFill>
        <p:spPr>
          <a:xfrm>
            <a:off x="4191000" y="2794000"/>
            <a:ext cx="7391400" cy="3454400"/>
          </a:xfrm>
          <a:custGeom>
            <a:avLst/>
            <a:gdLst>
              <a:gd name="connisteX0" fmla="*/ 0 w 7391400"/>
              <a:gd name="connsiteY0" fmla="*/ 203200 h 3454400"/>
              <a:gd name="connisteX1" fmla="*/ 203200 w 7391400"/>
              <a:gd name="connsiteY1" fmla="*/ 0 h 3454400"/>
              <a:gd name="connisteX2" fmla="*/ 7188200 w 7391400"/>
              <a:gd name="connsiteY2" fmla="*/ 0 h 3454400"/>
              <a:gd name="connisteX3" fmla="*/ 7391400 w 7391400"/>
              <a:gd name="connsiteY3" fmla="*/ 203200 h 3454400"/>
              <a:gd name="connisteX4" fmla="*/ 7391400 w 7391400"/>
              <a:gd name="connsiteY4" fmla="*/ 3251200 h 3454400"/>
              <a:gd name="connisteX5" fmla="*/ 7188200 w 7391400"/>
              <a:gd name="connsiteY5" fmla="*/ 3454400 h 3454400"/>
              <a:gd name="connisteX6" fmla="*/ 203200 w 7391400"/>
              <a:gd name="connsiteY6" fmla="*/ 3454400 h 3454400"/>
              <a:gd name="connisteX7" fmla="*/ 0 w 7391400"/>
              <a:gd name="connsiteY7" fmla="*/ 3251200 h 3454400"/>
              <a:gd name="connisteX8" fmla="*/ 0 w 73914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3251200"/>
                </a:lnTo>
                <a:cubicBezTo>
                  <a:pt x="7391400" y="3363424"/>
                  <a:pt x="7300424" y="3454400"/>
                  <a:pt x="71882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静态资源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内容固定，不常更新，适合长期保存，为基础、通用信息。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动态资源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内容常新，反映最新信息，需定期维护，具时效性。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实时资源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信息瞬变，需即时更新，如股市、天气，要求高时效，技术支撑强。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4.1.3 </a:t>
            </a:r>
            <a:r>
              <a:rPr lang="zh-CN" altLang="en-US" sz="3000"/>
              <a:t>网络信息资源的特点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网络信息资源作为一种新型信息资源，具有以下主要特点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数字化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网络信息资源数字化便于存储、复制和检索，改变信息载体形式，为高效传播利用提供技术基础。</a:t>
            </a:r>
            <a:endParaRPr lang="zh-CN" altLang="en-US" sz="1100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动态性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网络信息资源可随时更新修改，时效性强，保证信息及时，带来版本控制挑战，较传统纸质资源更适应快速变化的信息需求。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开放性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网络信息资源具开放性，体现在资源获取便捷性和信息传播广泛性，用户可随时随地访问所需信息。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海量性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互联网信息资源数量庞大且呈指数级增长，为用户提供丰富选择，也增加有效信息筛选难度。</a:t>
            </a:r>
            <a:endParaRPr lang="zh-CN" altLang="en-US" sz="1100"/>
          </a:p>
        </p:txBody>
      </p:sp>
    </p:spTree>
    <p:custDataLst>
      <p:tags r:id="rId19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4.1.3 </a:t>
            </a:r>
            <a:r>
              <a:rPr lang="zh-CN" altLang="en-US"/>
              <a:t>网络信息资源的特点</a:t>
            </a:r>
            <a:endParaRPr lang="zh-CN" altLang="en-US"/>
          </a:p>
        </p:txBody>
      </p:sp>
      <p:pic>
        <p:nvPicPr>
          <p:cNvPr id="3" name="内容占位符 2" descr="2e655741-e4a4-11f0-a8d0-1637badcb51e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t="1533" b="1533"/>
          <a:stretch>
            <a:fillRect/>
          </a:stretch>
        </p:blipFill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超链接性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网络信息资源可通过超链接建立关联形成复杂信息网络，打破传统线性阅读模式，提供更灵活信息获取途径。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多媒体性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网络信息资源融合文字、图像、声音、视频等多种媒体形式，综合呈现信息，增强表现力和感染力。</a:t>
            </a:r>
            <a:endParaRPr lang="zh-CN" altLang="en-US" sz="14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</a:t>
            </a:r>
            <a:r>
              <a:rPr lang="zh-CN" altLang="en-US"/>
              <a:t>不稳定性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网络信息资源存在易失性风险，网址变更或服务器故障可能导致信息无法访问，需建立有效的信息备份和保护机制。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8.</a:t>
            </a:r>
            <a:r>
              <a:rPr lang="zh-CN" altLang="en-US"/>
              <a:t>质量多样性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网络信息资源质量参差不齐，含权威学术资源与大量未经验证信息，要求用户具备较强信息鉴别能力。</a:t>
            </a:r>
            <a:endParaRPr lang="zh-CN" altLang="en-US" sz="1400"/>
          </a:p>
        </p:txBody>
      </p:sp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网络资源使用工具</a:t>
            </a:r>
            <a:r>
              <a:rPr lang="en-US" altLang="zh-CN"/>
              <a:t>-</a:t>
            </a:r>
            <a:r>
              <a:rPr lang="zh-CN" altLang="en-US"/>
              <a:t>搜索引擎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4.2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4.2  </a:t>
            </a:r>
            <a:r>
              <a:rPr lang="zh-CN" altLang="en-US"/>
              <a:t>网络资源使用工具-搜索引擎</a:t>
            </a:r>
            <a:endParaRPr lang="zh-CN" altLang="en-US"/>
          </a:p>
        </p:txBody>
      </p:sp>
      <p:pic>
        <p:nvPicPr>
          <p:cNvPr id="3" name="内容占位符 2" descr="2edf81be-e4a4-11f0-9809-1e24474c16fb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529" b="529"/>
          <a:stretch>
            <a:fillRect/>
          </a:stretch>
        </p:blipFill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搜索引擎作用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连接用户与网络资源，高效驾驭信息海洋，提升获取效率和质量。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搜索引擎特性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强大信息检索处理能力，快速准确找到所需，深化理解熟练运用。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4.2.1 </a:t>
            </a:r>
            <a:r>
              <a:rPr lang="zh-CN" altLang="en-US" sz="3000"/>
              <a:t>搜索引擎原理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搜索引擎是互联网信息检索的重要工具，其工作原理主要包括以下几个核心环节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e96d393-e4a4-11f0-aea7-ca15f9365d3b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l="7500" t="7917" r="11250"/>
          <a:stretch>
            <a:fillRect/>
          </a:stretch>
        </p:blipFill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网页抓取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搜索引擎通过网络爬虫自动抓取网页信息，从初始网址出发，依据超链接递归抓取，并识别网页更新确保信息及时。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e96d15c-e4a4-11f0-aea7-ca15f9365d3b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l="5882" r="5882"/>
          <a:stretch>
            <a:fillRect/>
          </a:stretch>
        </p:blipFill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网页预处理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网页预处理是对抓取内容进行清洗和标准化，包括去HTML标记、提取文本、识别编码、去噪声，为后续索引建立奠定基础。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2e96cffc-e4a4-11f0-aea7-ca15f9365d3b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2581" r="2581"/>
          <a:stretch>
            <a:fillRect/>
          </a:stretch>
        </p:blipFill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索引建立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搜索引擎对预处理网页分词和特征提取，建立倒排索引，记录词项文档位置和频率，计算存储文档特征值。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2e96d2ba-e4a4-11f0-aea7-ca15f9365d3b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41176"/>
          <a:stretch>
            <a:fillRect/>
          </a:stretch>
        </p:blipFill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查询处理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搜索引擎处理用户检索请求时，先分析扩展查询词，利用索引定位文档，还通过同义词转换、拼写纠错等优化检索效果。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3485515" y="1533525"/>
            <a:ext cx="7336155" cy="3336290"/>
          </a:xfrm>
        </p:spPr>
        <p:txBody>
          <a:bodyPr/>
          <a:p>
            <a:r>
              <a:rPr lang="en-US" altLang="zh-CN" sz="3200"/>
              <a:t>4.1</a:t>
            </a:r>
            <a:r>
              <a:rPr lang="zh-CN" altLang="en-US" sz="3200"/>
              <a:t>网络信息资源概述</a:t>
            </a:r>
            <a:endParaRPr lang="zh-CN" altLang="en-US" sz="3200"/>
          </a:p>
          <a:p>
            <a:r>
              <a:rPr lang="en-US" altLang="zh-CN" sz="3200"/>
              <a:t>4.2 </a:t>
            </a:r>
            <a:r>
              <a:rPr lang="zh-CN" altLang="en-US" sz="3200"/>
              <a:t>网络资源使用工具</a:t>
            </a:r>
            <a:r>
              <a:rPr lang="en-US" altLang="zh-CN" sz="3200"/>
              <a:t>-</a:t>
            </a:r>
            <a:r>
              <a:rPr lang="zh-CN" altLang="en-US" sz="3200"/>
              <a:t>搜索引擎</a:t>
            </a:r>
            <a:endParaRPr lang="zh-CN" altLang="en-US" sz="3200"/>
          </a:p>
          <a:p>
            <a:r>
              <a:rPr lang="en-US" altLang="zh-CN" sz="3200"/>
              <a:t>4.3 </a:t>
            </a:r>
            <a:r>
              <a:rPr lang="zh-CN" altLang="en-US" sz="3200"/>
              <a:t>网络资源使用技巧</a:t>
            </a:r>
            <a:endParaRPr lang="zh-CN" altLang="en-US" sz="3200"/>
          </a:p>
          <a:p>
            <a:r>
              <a:rPr lang="en-US" altLang="zh-CN" sz="3200"/>
              <a:t>4.4 </a:t>
            </a:r>
            <a:r>
              <a:rPr lang="zh-CN" altLang="en-US" sz="3200"/>
              <a:t>网络常见开放资源</a:t>
            </a:r>
            <a:endParaRPr lang="zh-CN" altLang="en-US" sz="3200"/>
          </a:p>
          <a:p>
            <a:r>
              <a:rPr lang="en-US" altLang="zh-CN" sz="3200"/>
              <a:t>4.5 </a:t>
            </a:r>
            <a:r>
              <a:rPr lang="zh-CN" altLang="en-US" sz="3200"/>
              <a:t>开放获取</a:t>
            </a:r>
            <a:endParaRPr lang="zh-CN" altLang="en-US" sz="3200"/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pPr algn="l"/>
            <a:r>
              <a:rPr lang="zh-CN" altLang="en-US" sz="5400"/>
              <a:t>目录：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4.2.1 </a:t>
            </a:r>
            <a:r>
              <a:rPr lang="zh-CN" altLang="en-US"/>
              <a:t>搜索引擎原理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e5bb6fe-e4a4-11f0-abb4-c6108136f9dc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 l="12946" r="12946"/>
          <a:stretch>
            <a:fillRect/>
          </a:stretch>
        </p:blipFill>
        <p:spPr>
          <a:xfrm>
            <a:off x="812800" y="1727200"/>
            <a:ext cx="2108200" cy="21336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相关性计算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搜索引擎通过算法计算检索结果与查询词相关度，考虑词频、词距等因素，代表算法有基于网页链接分析的PageRank。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e5bb620-e4a4-11f0-abb4-c6108136f9dc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 l="16667" r="16667"/>
          <a:stretch>
            <a:fillRect/>
          </a:stretch>
        </p:blipFill>
        <p:spPr>
          <a:xfrm>
            <a:off x="3632200" y="1727200"/>
            <a:ext cx="2108200" cy="21336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结果排序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根据相关性得分排序检索结果，同时考虑网页权威性、时效性、用户偏好，确保最相关内容排在前面。</a:t>
            </a:r>
            <a:endParaRPr lang="zh-CN" altLang="en-US" sz="1400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2e5bbab9-e4a4-11f0-abb4-c6108136f9dc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 l="25893"/>
          <a:stretch>
            <a:fillRect/>
          </a:stretch>
        </p:blipFill>
        <p:spPr>
          <a:xfrm>
            <a:off x="6451600" y="1727200"/>
            <a:ext cx="2108200" cy="21336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</a:t>
            </a:r>
            <a:r>
              <a:rPr lang="zh-CN" altLang="en-US"/>
              <a:t>结果呈现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搜索引擎以用户友好方式展示排序结果，含标题、摘要、网址等，压缩格式化内容并突出显示相关片段。</a:t>
            </a:r>
            <a:endParaRPr lang="zh-CN" altLang="en-US" sz="1400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2e5bb6b7-e4a4-11f0-abb4-c6108136f9dc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 l="595" r="595"/>
          <a:stretch>
            <a:fillRect/>
          </a:stretch>
        </p:blipFill>
        <p:spPr>
          <a:xfrm>
            <a:off x="9271000" y="1727200"/>
            <a:ext cx="2108200" cy="21336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8.</a:t>
            </a:r>
            <a:r>
              <a:rPr lang="zh-CN" altLang="en-US"/>
              <a:t>用户反馈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搜索引擎记录用户检索行为和点击情况，分析反馈优化算法和排序策略，是改进服务质量的重要依据。</a:t>
            </a:r>
            <a:endParaRPr lang="zh-CN" altLang="en-US" sz="1400"/>
          </a:p>
        </p:txBody>
      </p:sp>
    </p:spTree>
    <p:custDataLst>
      <p:tags r:id="rId2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4.2.2 </a:t>
            </a:r>
            <a:r>
              <a:rPr lang="zh-CN" altLang="en-US" sz="3000"/>
              <a:t>搜索引擎分类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按照检索范围分类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c44da65-e4a4-11f0-97ac-3a379c1acec9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2288" t="32000" r="8824"/>
          <a:stretch>
            <a:fillRect/>
          </a:stretch>
        </p:blipFill>
        <p:spPr>
          <a:xfrm>
            <a:off x="4648200" y="6096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全文搜索引擎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索引网页全部内容，提供全面检索服务，如Google、百度。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c44e0fc-e4a4-11f0-97ac-3a379c1acec9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9184" t="3214" b="1429"/>
          <a:stretch>
            <a:fillRect/>
          </a:stretch>
        </p:blipFill>
        <p:spPr>
          <a:xfrm>
            <a:off x="4648200" y="25400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主题搜索引擎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针对特定领域信息检索，满足专业需求，如科技、医学搜索引擎。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2c44e04c-e4a4-11f0-97ac-3a379c1acec9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2381" r="2381"/>
          <a:stretch>
            <a:fillRect/>
          </a:stretch>
        </p:blipFill>
        <p:spPr>
          <a:xfrm>
            <a:off x="4648200" y="44704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元搜索引擎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同时调用多个引擎，整合结果，提供全面信息，但速度较慢，如Dogpile。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4.2.2 </a:t>
            </a:r>
            <a:r>
              <a:rPr lang="zh-CN" altLang="en-US" sz="3000"/>
              <a:t>搜索引擎分类</a:t>
            </a:r>
            <a:endParaRPr lang="zh-CN" altLang="en-US" sz="3000"/>
          </a:p>
        </p:txBody>
      </p:sp>
      <p:pic>
        <p:nvPicPr>
          <p:cNvPr id="3" name="内容占位符 2" descr="2c2082c8-e4a4-11f0-aea7-ca15f9365d3b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l="47778"/>
          <a:stretch>
            <a:fillRect/>
          </a:stretch>
        </p:blipFill>
        <p:spPr>
          <a:xfrm>
            <a:off x="861060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按照信息类型分类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000"/>
              <a:t>综合搜索引擎：检索文本、图片、视频等多种信息，提供一站式服务，通用性强。专业搜索引擎：检索某一类型信息，特定领域深入检索。</a:t>
            </a:r>
            <a:endParaRPr lang="zh-CN" altLang="en-US" sz="1000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按照数据来源分类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000"/>
              <a:t>网络爬虫型：自动抓取信息建索引，信息量大、更新及时。人工提交型：管理员手动提交，信息质量高、更新较慢。</a:t>
            </a:r>
            <a:endParaRPr lang="zh-CN" altLang="en-US" sz="1000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按照检索方式分类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关键词搜索引擎：输入关键词检索，操作简单、适用范围广。
目录搜索引擎：分类目录组织信息，便于浏览但检索效率低。
问答式搜索引擎：自然语言提问，直接返回答案，符合思维习惯，是发展趋势。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按照服务对象分类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000"/>
              <a:t>通用搜索引擎：面向普通用户，提供大众化信息检索，使用简单、应用广。\n\n垂直搜索引擎：针对特定行业/领域，提供专业检索，服务更专业深入。</a:t>
            </a:r>
            <a:endParaRPr lang="zh-CN" altLang="en-US" sz="1000"/>
          </a:p>
        </p:txBody>
      </p:sp>
    </p:spTree>
    <p:custDataLst>
      <p:tags r:id="rId16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4.2.3 </a:t>
            </a:r>
            <a:r>
              <a:rPr lang="zh-CN" altLang="en-US"/>
              <a:t>搜索引擎的使用技巧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c455d34-e4a4-11f0-b21f-2e64df5d7a54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3214" b="13214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搜索引擎基础使用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在搜索栏输入关键词，点击搜索，从结果中选择最相关链接。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c455abe-e4a4-11f0-b21f-2e64df5d7a54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8571" b="8571"/>
          <a:stretch>
            <a:fillRect/>
          </a:stretch>
        </p:blipFill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高级搜索技巧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利用百度等搜索引擎的高级功能，如语法限制，筛选结果，提高准确性。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4.2.3 </a:t>
            </a:r>
            <a:r>
              <a:rPr lang="zh-CN" altLang="en-US"/>
              <a:t>搜索引擎的使用技巧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关键词加上双引号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长关键词可能被搜索引擎拆分；关键词加双引号可精确搜索，结果包含完全相同内容。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搜索指定格式的文件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使用filetype语法可查找指定格式文件，如pdf、doc等。例：“filetype:ppt 信息检索”可搜索相关演示文稿。</a:t>
            </a:r>
            <a:endParaRPr lang="zh-CN" altLang="en-US"/>
          </a:p>
        </p:txBody>
      </p:sp>
      <p:pic>
        <p:nvPicPr>
          <p:cNvPr id="661938771" name="图片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7"/>
          <a:stretch>
            <a:fillRect/>
          </a:stretch>
        </p:blipFill>
        <p:spPr>
          <a:xfrm>
            <a:off x="270510" y="3422015"/>
            <a:ext cx="3581400" cy="24250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640840" y="5948045"/>
            <a:ext cx="10217150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简单搜索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                                 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关键词加上双引号搜索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搜索指定格式的文件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534563637" name="图片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4"/>
          <a:stretch>
            <a:fillRect/>
          </a:stretch>
        </p:blipFill>
        <p:spPr>
          <a:xfrm>
            <a:off x="4037965" y="3986530"/>
            <a:ext cx="3402330" cy="186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690698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37475" y="3614420"/>
            <a:ext cx="3817620" cy="22326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4.2.3 </a:t>
            </a:r>
            <a:r>
              <a:rPr lang="zh-CN" altLang="en-US" sz="2700"/>
              <a:t>搜索引擎的使用技巧：</a:t>
            </a:r>
            <a:r>
              <a:rPr lang="en-US" altLang="zh-CN" sz="2700"/>
              <a:t>3.</a:t>
            </a:r>
            <a:r>
              <a:rPr lang="zh-CN" altLang="en-US" sz="2700"/>
              <a:t>指定域名搜索</a:t>
            </a:r>
            <a:endParaRPr lang="zh-CN" altLang="en-US" sz="2700"/>
          </a:p>
        </p:txBody>
      </p:sp>
      <p:pic>
        <p:nvPicPr>
          <p:cNvPr id="12" name="内容占位符 11" descr="/data/temp/9b0d55e4-f5ac-42cd-9b38-97fb16abc8a4/2b5e239c-e4a4-11f0-9263-862b822d9dcf.PNG2b5e239c-e4a4-11f0-9263-862b822d9dcf"/>
          <p:cNvPicPr>
            <a:picLocks noChangeAspect="1"/>
          </p:cNvPicPr>
          <p:nvPr>
            <p:ph idx="16391"/>
            <p:custDataLst>
              <p:tags r:id="rId2"/>
            </p:custDataLst>
          </p:nvPr>
        </p:nvPicPr>
        <p:blipFill>
          <a:blip r:embed="rId3"/>
          <a:srcRect t="-108291" b="-108291"/>
          <a:stretch>
            <a:fillRect/>
          </a:stretch>
        </p:blipFill>
        <p:spPr>
          <a:xfrm>
            <a:off x="7543800" y="609600"/>
            <a:ext cx="40386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搜索引擎技巧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提高查准率，限定搜索范围至特定站点，如"黄果树 site:guizhou.gov.cn"，查询结果精准来源于该站点。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site命令用法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使用"site："后接站点域名，无需"http://www."，精确定位信息源，优化搜索结果。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82765" y="457295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bg1"/>
                </a:solidFill>
                <a:latin typeface="Times New Roman" panose="02020603050405020304"/>
                <a:ea typeface="宋体" panose="02010600030101010101" pitchFamily="2" charset="-122"/>
              </a:rPr>
              <a:t>指定域名搜索</a:t>
            </a:r>
            <a:endParaRPr lang="zh-CN" altLang="en-US" sz="1600">
              <a:solidFill>
                <a:schemeClr val="bg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4.2.3 </a:t>
            </a:r>
            <a:r>
              <a:rPr lang="zh-CN" altLang="en-US"/>
              <a:t>搜索引擎的使用技巧</a:t>
            </a:r>
            <a:endParaRPr lang="zh-CN" altLang="en-US"/>
          </a:p>
        </p:txBody>
      </p:sp>
      <p:pic>
        <p:nvPicPr>
          <p:cNvPr id="8" name="内容占位符 7" descr="/data/temp/a842262b-28f2-448d-8d86-8d04b5b3ebab/2b602f90-e4a4-11f0-9263-862b822d9dcf.PNG2b602f90-e4a4-11f0-9263-862b822d9dcf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-4627" b="-4627"/>
          <a:stretch>
            <a:fillRect/>
          </a:stretch>
        </p:blipFill>
        <p:spPr>
          <a:xfrm>
            <a:off x="609600" y="1524000"/>
            <a:ext cx="54864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搜索范围限定在标题中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将搜索关键词限定在“网页标题”中可用“intitle：引领关键词”，例如查找标题含“信息技术”的网页，输入“intitle：信息检索”。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9600" y="624808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搜索范围限定在标题中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61645" y="236220"/>
            <a:ext cx="4186555" cy="669290"/>
          </a:xfrm>
        </p:spPr>
        <p:txBody>
          <a:bodyPr>
            <a:normAutofit/>
          </a:bodyPr>
          <a:p>
            <a:r>
              <a:rPr lang="en-US" altLang="zh-CN" sz="2700"/>
              <a:t>4.2.3 </a:t>
            </a:r>
            <a:r>
              <a:rPr lang="zh-CN" altLang="en-US" sz="2700"/>
              <a:t>搜索引擎的使用技巧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225550"/>
            <a:ext cx="3429000" cy="495300"/>
          </a:xfrm>
        </p:spPr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搜索范围限定在URL链接中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搜索引擎技巧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输入"inurl:+关键词"可限定URL含关键词的结果，如"inurl:信息检索"找相关链接。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高级搜索使用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不熟搜索语法，用搜索引擎高级搜索，百度首页设-高级搜索，简单填写实现复杂查询。</a:t>
            </a:r>
            <a:endParaRPr lang="zh-CN" altLang="en-US"/>
          </a:p>
        </p:txBody>
      </p:sp>
      <p:pic>
        <p:nvPicPr>
          <p:cNvPr id="76985861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740" y="2040573"/>
            <a:ext cx="4236720" cy="34702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4825" y="5632450"/>
            <a:ext cx="3937635" cy="311150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搜索范围限定在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URL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链接中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175671035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0025" y="444500"/>
            <a:ext cx="5671185" cy="271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75935" y="328072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“高级搜索”界面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 </a:t>
            </a:r>
            <a:r>
              <a:rPr lang="zh-CN" altLang="en-US"/>
              <a:t>Google搜索引擎（http://www.google.com）</a:t>
            </a:r>
            <a:endParaRPr lang="zh-CN" altLang="en-US"/>
          </a:p>
        </p:txBody>
      </p:sp>
      <p:pic>
        <p:nvPicPr>
          <p:cNvPr id="13" name="内容占位符 12" descr="/data/temp/b9426bae-41d1-423f-a1f0-8db0496af866/2b629066-e4a4-11f0-b21f-2e64df5d7a54.PNG2b629066-e4a4-11f0-b21f-2e64df5d7a54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-9435" b="-9435"/>
          <a:stretch>
            <a:fillRect/>
          </a:stretch>
        </p:blipFill>
        <p:spPr>
          <a:xfrm>
            <a:off x="4648200" y="3098800"/>
            <a:ext cx="6934200" cy="314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Google搜索引擎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由Larry Page和Sergey Brin于1998年创立，采用PageRank算法，综合评估网页内容与链接，确保搜索结果准确权威。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Google搜索引擎功能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提供基础网页搜索及图片、视频、新闻、地图等多样化搜索，支持高级搜索语法，Google Scholar专注学术资源检索，以用户体验为核心，持续创新。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75300" y="638460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Google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搜索引擎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百度搜索引擎（http://www.baidu.com）</a:t>
            </a:r>
            <a:endParaRPr lang="zh-CN" altLang="en-US"/>
          </a:p>
        </p:txBody>
      </p:sp>
      <p:pic>
        <p:nvPicPr>
          <p:cNvPr id="12" name="内容占位符 11" descr="/data/temp/cb8c628f-ee43-4670-82e7-a6f252dc40e6/2b7ebe8b-e4a4-11f0-a625-b650570ec713.PNG2b7ebe8b-e4a4-11f0-a625-b650570ec713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-60228" b="-60228"/>
          <a:stretch>
            <a:fillRect/>
          </a:stretch>
        </p:blipFill>
        <p:spPr>
          <a:xfrm>
            <a:off x="7543800" y="609600"/>
            <a:ext cx="40386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百度搜索引擎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中国最大中文搜索引擎，采用独特网页分析技术和中文分词算法，提供高相关性搜索结果，整合多元化信息平台，支持语音、图像搜索，持续技术创新，引领中文搜索市场。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百度搜索引擎特点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深度优化中文检索，准确理解搜索语义，应用人工智能和深度学习提升智能化水平，构建完整搜索生态系统，包括百科、知道、文库、图片、视频等，优化移动搜索体验。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76360" y="4733925"/>
            <a:ext cx="1679575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百度搜索引擎</a:t>
            </a:r>
            <a:endParaRPr lang="zh-CN" altLang="en-US" sz="16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4</a:t>
            </a:r>
            <a:r>
              <a:rPr lang="zh-CN" altLang="en-US"/>
              <a:t>章</a:t>
            </a:r>
            <a:r>
              <a:rPr lang="en-US" altLang="zh-CN"/>
              <a:t>  </a:t>
            </a:r>
            <a:r>
              <a:rPr lang="zh-CN" altLang="en-US"/>
              <a:t>网络信息资源检索</a:t>
            </a:r>
            <a:endParaRPr lang="zh-CN" altLang="en-US"/>
          </a:p>
        </p:txBody>
      </p:sp>
      <p:pic>
        <p:nvPicPr>
          <p:cNvPr id="3" name="图片占位符 2" descr="2c104773-e4a4-11f0-8df8-ce86e9008dfe"/>
          <p:cNvPicPr>
            <a:picLocks noChangeAspect="1"/>
          </p:cNvPicPr>
          <p:nvPr>
            <p:ph type="pic" idx="16392"/>
            <p:custDataLst>
              <p:tags r:id="rId2"/>
            </p:custDataLst>
          </p:nvPr>
        </p:nvPicPr>
        <p:blipFill>
          <a:blip r:embed="rId3"/>
          <a:srcRect l="15644" r="15644"/>
          <a:stretch>
            <a:fillRect/>
          </a:stretch>
        </p:blipFill>
        <p:spPr>
          <a:xfrm>
            <a:off x="11684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检索挑战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海量信息增长带来高效检索和筛选有用信息的挑战。</a:t>
            </a:r>
            <a:endParaRPr lang="zh-CN" altLang="en-US"/>
          </a:p>
        </p:txBody>
      </p:sp>
      <p:pic>
        <p:nvPicPr>
          <p:cNvPr id="6" name="图片占位符 5" descr="2c104825-e4a4-11f0-8df8-ce86e9008dfe"/>
          <p:cNvPicPr>
            <a:picLocks noChangeAspect="1"/>
          </p:cNvPicPr>
          <p:nvPr>
            <p:ph type="pic" idx="16393"/>
            <p:custDataLst>
              <p:tags r:id="rId6"/>
            </p:custDataLst>
          </p:nvPr>
        </p:nvPicPr>
        <p:blipFill>
          <a:blip r:embed="rId7"/>
          <a:srcRect l="16667" r="16667"/>
          <a:stretch>
            <a:fillRect/>
          </a:stretch>
        </p:blipFill>
        <p:spPr>
          <a:xfrm>
            <a:off x="50292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检索要求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需掌握科学方法策略，了解工具特点技巧，培养分析评价能力。</a:t>
            </a:r>
            <a:endParaRPr lang="zh-CN" altLang="en-US"/>
          </a:p>
        </p:txBody>
      </p:sp>
      <p:pic>
        <p:nvPicPr>
          <p:cNvPr id="9" name="图片占位符 8" descr="2c1042a9-e4a4-11f0-8df8-ce86e9008dfe"/>
          <p:cNvPicPr>
            <a:picLocks noChangeAspect="1"/>
          </p:cNvPicPr>
          <p:nvPr>
            <p:ph type="pic" idx="16394"/>
            <p:custDataLst>
              <p:tags r:id="rId10"/>
            </p:custDataLst>
          </p:nvPr>
        </p:nvPicPr>
        <p:blipFill>
          <a:blip r:embed="rId11"/>
          <a:srcRect l="2707" r="2707"/>
          <a:stretch>
            <a:fillRect/>
          </a:stretch>
        </p:blipFill>
        <p:spPr>
          <a:xfrm>
            <a:off x="8890000" y="20574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本章内容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系统介绍基础知识、工具、技巧及专业资源获取方法。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6223000" cy="715010"/>
          </a:xfrm>
        </p:spPr>
        <p:txBody>
          <a:bodyPr>
            <a:normAutofit/>
          </a:bodyPr>
          <a:p>
            <a:r>
              <a:rPr lang="en-US" altLang="zh-CN" sz="3000"/>
              <a:t>4.2.4 </a:t>
            </a:r>
            <a:r>
              <a:rPr lang="zh-CN" altLang="en-US" sz="3000"/>
              <a:t>主要的搜索引擎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498600"/>
            <a:ext cx="5940425" cy="419735"/>
          </a:xfrm>
        </p:spPr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必应搜索引擎（https://cn.bing.com）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必应搜索引擎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微软2009年推出，集成AI对话，精准搜索，图片视频搜索优秀，与Windows、Edge深度整合，引入ChatGPT提升智能化。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搜索引擎市场竞争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必应利用先进算法和AI技术，特别是在图片和视频搜索上，保持独特竞争优势，智能化水平高。</a:t>
            </a:r>
            <a:endParaRPr lang="zh-CN" altLang="en-US"/>
          </a:p>
        </p:txBody>
      </p:sp>
      <p:pic>
        <p:nvPicPr>
          <p:cNvPr id="1102304203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105" y="2271395"/>
            <a:ext cx="6558280" cy="28790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81100" y="548671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必应搜索引擎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搜狗搜索引擎（https://www.sogou.com）</a:t>
            </a:r>
            <a:endParaRPr lang="zh-CN" altLang="en-US"/>
          </a:p>
        </p:txBody>
      </p:sp>
      <p:pic>
        <p:nvPicPr>
          <p:cNvPr id="12" name="内容占位符 11" descr="/data/temp/75fb1f02-23a6-4499-9a07-22d4e9571691/2b801470-e4a4-11f0-9a62-9a63e0e0438a.PNG2b801470-e4a4-11f0-9a62-9a63e0e0438a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-31672" r="-31672"/>
          <a:stretch>
            <a:fillRect/>
          </a:stretch>
        </p:blipFill>
        <p:spPr>
          <a:xfrm>
            <a:off x="4648200" y="401955"/>
            <a:ext cx="6934200" cy="264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搜狗搜索引擎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2004年推出，集成网页、新闻、微信搜索，应用AI提升准确性，融入腾讯生态，提供智能化搜索体验。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搜狗技术创新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采用“搜立方”技术，引入微信公众号内容搜索，利用深度学习优化搜索结果，强化垂直搜索能力。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64785" y="310673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搜狗搜索引擎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5.</a:t>
            </a:r>
            <a:r>
              <a:rPr lang="en-US" altLang="zh-CN"/>
              <a:t>  </a:t>
            </a:r>
            <a:r>
              <a:rPr lang="zh-CN" altLang="en-US"/>
              <a:t>360搜索引擎（原名好搜）（https://www.so.com）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360搜索引擎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由奇虎360推出，集成安全卫士评估，识别不安全网页，采用“冰刃”技术，提供准确搜索结果，多元化服务，保护隐私，安全搜索体验。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360搜索引擎特色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特色为“安全搜索”，利用分布式计算和机器学习，智能分析排序网页，整合购物、图片、新闻搜索，移动端支持语音搜索，持续技术创新。</a:t>
            </a:r>
            <a:endParaRPr lang="zh-CN" altLang="en-US"/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11"/>
          <a:srcRect b="45917"/>
          <a:stretch>
            <a:fillRect/>
          </a:stretch>
        </p:blipFill>
        <p:spPr>
          <a:xfrm>
            <a:off x="5410200" y="4107498"/>
            <a:ext cx="5274310" cy="1762125"/>
          </a:xfrm>
          <a:prstGeom prst="rect">
            <a:avLst/>
          </a:prstGeom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604510" y="587978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360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搜索引擎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  </a:t>
            </a:r>
            <a:r>
              <a:rPr lang="zh-CN" altLang="en-US"/>
              <a:t>DuckDuckGo搜索引擎（https://duckduckgo.com）</a:t>
            </a:r>
            <a:endParaRPr lang="zh-CN" altLang="en-US"/>
          </a:p>
        </p:txBody>
      </p:sp>
      <p:pic>
        <p:nvPicPr>
          <p:cNvPr id="12" name="内容占位符 11" descr="/data/temp/caab4800-77b4-4e90-ad56-6e31d9d71cd9/2b80dde4-e4a4-11f0-abb4-c6108136f9dc.PNG2b80dde4-e4a4-11f0-abb4-c6108136f9dc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-60731" b="-60731"/>
          <a:stretch>
            <a:fillRect/>
          </a:stretch>
        </p:blipFill>
        <p:spPr>
          <a:xfrm>
            <a:off x="7543800" y="609600"/>
            <a:ext cx="40386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DuckDuckGo特点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保护隐私，不追踪用户，整合多源信息，提供全面搜索服务，支持即时答案和地图搜索，使用!bang语法访问其他网站。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DuckDuckGo理念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以隐私保护为核心，不存储个人信息，不定制搜索结果，赢得全球用户信任，展现搜索服务的隐私保护可能性。</a:t>
            </a:r>
            <a:endParaRPr lang="zh-CN" altLang="en-US" sz="1100"/>
          </a:p>
        </p:txBody>
      </p:sp>
      <p:sp>
        <p:nvSpPr>
          <p:cNvPr id="4" name="文本框 3"/>
          <p:cNvSpPr txBox="1"/>
          <p:nvPr/>
        </p:nvSpPr>
        <p:spPr>
          <a:xfrm>
            <a:off x="8768080" y="5002530"/>
            <a:ext cx="2139950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 altLang="zh-CN" sz="1600">
                <a:solidFill>
                  <a:schemeClr val="bg1"/>
                </a:solidFill>
                <a:latin typeface="Times New Roman" panose="02020603050405020304"/>
                <a:ea typeface="宋体" panose="02010600030101010101" pitchFamily="2" charset="-122"/>
              </a:rPr>
              <a:t>DuckDuckGo</a:t>
            </a:r>
            <a:r>
              <a:rPr lang="zh-CN" altLang="en-US" sz="16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搜索引擎</a:t>
            </a:r>
            <a:endParaRPr lang="zh-CN" altLang="en-US" sz="16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4.2.4 </a:t>
            </a:r>
            <a:r>
              <a:rPr lang="zh-CN" altLang="en-US" sz="2700"/>
              <a:t>主要的搜索引擎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  </a:t>
            </a:r>
            <a:r>
              <a:rPr lang="zh-CN" altLang="en-US"/>
              <a:t>Yandex搜索引擎（http://www.yandex.com）</a:t>
            </a:r>
            <a:endParaRPr lang="zh-CN" altLang="en-US"/>
          </a:p>
        </p:txBody>
      </p:sp>
      <p:pic>
        <p:nvPicPr>
          <p:cNvPr id="10" name="内容占位符 9" descr="/data/temp/de632672-a296-4480-9c8f-a42af17c7a4b/2b95713f-e4a4-11f0-8df8-ce86e9008dfe.PNG2b95713f-e4a4-11f0-8df8-ce86e9008dfe"/>
          <p:cNvPicPr>
            <a:picLocks noChangeAspect="1"/>
          </p:cNvPicPr>
          <p:nvPr>
            <p:ph idx="16389"/>
            <p:custDataLst>
              <p:tags r:id="rId3"/>
            </p:custDataLst>
          </p:nvPr>
        </p:nvPicPr>
        <p:blipFill>
          <a:blip r:embed="rId4"/>
          <a:srcRect l="-34640" r="-34640"/>
          <a:stretch>
            <a:fillRect/>
          </a:stretch>
        </p:blipFill>
        <p:spPr>
          <a:xfrm>
            <a:off x="4648200" y="609600"/>
            <a:ext cx="6934200" cy="2946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Yandex搜索引擎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1997年推出，俄罗斯最大，欧洲第五，擅长自然语言处理，俄语搜索优势，MatrixNet算法，多因素分析，提供多样化互联网服务，创新AI与自动驾驶，支持多语言，全球本地化搜索体验。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78435" y="329565"/>
            <a:ext cx="6623685" cy="762635"/>
          </a:xfrm>
        </p:spPr>
        <p:txBody>
          <a:bodyPr>
            <a:normAutofit/>
          </a:bodyPr>
          <a:p>
            <a:r>
              <a:rPr lang="en-US" altLang="zh-CN" sz="3000"/>
              <a:t>4.2.5 </a:t>
            </a:r>
            <a:r>
              <a:rPr lang="zh-CN" altLang="en-US" sz="3000"/>
              <a:t>学术搜索引擎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91490" y="1295400"/>
            <a:ext cx="2628900" cy="1178560"/>
          </a:xfrm>
        </p:spPr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谷歌学术（https://scholar.goole.com）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谷歌学术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免费学术搜索引擎，提供期刊、学位论文、图书等资源，覆盖多学科，支持引文分析，创建个人图书馆。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谷歌学术功能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精确匹配搜索，多维度定向搜索，支持APA、MLA等引用格式导出，设置文献提醒，分享文献链接。</a:t>
            </a:r>
            <a:endParaRPr lang="zh-CN" altLang="en-US"/>
          </a:p>
        </p:txBody>
      </p:sp>
      <p:pic>
        <p:nvPicPr>
          <p:cNvPr id="14283901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1490" y="2314575"/>
            <a:ext cx="5979160" cy="29464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4.2.5 </a:t>
            </a:r>
            <a:r>
              <a:rPr lang="zh-CN" altLang="en-US" sz="3000"/>
              <a:t>学术搜索引擎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252730" y="2057400"/>
            <a:ext cx="3785870" cy="3962400"/>
          </a:xfrm>
        </p:spPr>
        <p:txBody>
          <a:bodyPr>
            <a:normAutofit/>
          </a:bodyPr>
          <a:p>
            <a:r>
              <a:rPr lang="en-US" altLang="zh-CN"/>
              <a:t>2.  </a:t>
            </a:r>
            <a:r>
              <a:rPr lang="zh-CN" altLang="en-US"/>
              <a:t>百度学术（https://xueshu.baidu.com）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百度学术搜索引擎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提供一站式文献检索服务，涵盖期刊、学位论文、会议论文等，优势在中文学术资源，支持多维度精确检索，具智能推荐及引文分析功能。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百度学术特色功能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注册用户享个人学术档案管理，可追踪学者与领域，提供文献收藏管理，开放获取文献支持在线阅读与下载，便利学术研究。</a:t>
            </a:r>
            <a:endParaRPr lang="zh-CN" altLang="en-US" sz="1400"/>
          </a:p>
        </p:txBody>
      </p:sp>
      <p:pic>
        <p:nvPicPr>
          <p:cNvPr id="2062110767" name="图片 1"/>
          <p:cNvPicPr>
            <a:picLocks noChangeAspect="1"/>
          </p:cNvPicPr>
          <p:nvPr/>
        </p:nvPicPr>
        <p:blipFill>
          <a:blip r:embed="rId9"/>
          <a:srcRect b="46440"/>
          <a:stretch>
            <a:fillRect/>
          </a:stretch>
        </p:blipFill>
        <p:spPr>
          <a:xfrm>
            <a:off x="3919220" y="2842895"/>
            <a:ext cx="7788910" cy="2391410"/>
          </a:xfrm>
          <a:prstGeom prst="rect">
            <a:avLst/>
          </a:prstGeom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471795" y="541877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百度学术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4.2.5 </a:t>
            </a:r>
            <a:r>
              <a:rPr lang="zh-CN" altLang="en-US" sz="3000"/>
              <a:t>学术搜索引擎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641475"/>
            <a:ext cx="3429000" cy="3962400"/>
          </a:xfrm>
        </p:spPr>
        <p:txBody>
          <a:bodyPr>
            <a:normAutofit/>
          </a:bodyPr>
          <a:p>
            <a:r>
              <a:rPr lang="en-US" altLang="zh-CN"/>
              <a:t>3.   </a:t>
            </a:r>
            <a:r>
              <a:rPr lang="zh-CN" altLang="en-US"/>
              <a:t>Semantic Scholar（http://semanticscholar.org）</a:t>
            </a:r>
            <a:endParaRPr lang="zh-CN" altLang="en-US"/>
          </a:p>
        </p:txBody>
      </p:sp>
      <p:pic>
        <p:nvPicPr>
          <p:cNvPr id="12" name="内容占位符 11" descr="/data/temp/43545e9e-656a-4c1a-8031-1fa139226b9d/2ba70a44-e4a4-11f0-8506-1a9858252bd3.PNG2ba70a44-e4a4-11f0-8506-1a9858252bd3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-19602" r="-19602"/>
          <a:stretch>
            <a:fillRect/>
          </a:stretch>
        </p:blipFill>
        <p:spPr>
          <a:xfrm>
            <a:off x="4648200" y="327025"/>
            <a:ext cx="6934200" cy="2387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学术搜索引擎Semantic Scholar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由艾伦人工智能研究所开发，运用AI技术，提供智能、精准的学术资源发现服务，理解论文深层含义，搜索结果更精准。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Semantic Scholar核心优势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不仅统计引用次数，还分析上下文，识别引用目的和重要性，提供论文影响力可视化，智能推荐相关最新成果，支持开放API和文献管理。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12000" y="2752725"/>
            <a:ext cx="3862705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Semantic Scholar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网络资源使用技巧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4.3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4.3  </a:t>
            </a:r>
            <a:r>
              <a:rPr lang="zh-CN" altLang="en-US"/>
              <a:t>网络资源使用技巧</a:t>
            </a:r>
            <a:endParaRPr lang="zh-CN" altLang="en-US"/>
          </a:p>
        </p:txBody>
      </p:sp>
      <p:pic>
        <p:nvPicPr>
          <p:cNvPr id="3" name="内容占位符 2" descr="2c66e59c-e4a4-11f0-98a6-12a3712067a7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074" r="1164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网络资源筛选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明确需求，关键词精准，利用高级搜索语法，筛选权威来源，定期更新信息源。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提高利用效率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制定计划，集中时间处理，使用RSS订阅，借助专业工具，学会信息归类整理。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网络信息资源概述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4.1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4.3.1 </a:t>
            </a:r>
            <a:r>
              <a:rPr lang="zh-CN" altLang="en-US"/>
              <a:t>使用网络资源思维方法技巧</a:t>
            </a:r>
            <a:endParaRPr lang="zh-CN" altLang="en-US"/>
          </a:p>
        </p:txBody>
      </p:sp>
      <p:pic>
        <p:nvPicPr>
          <p:cNvPr id="3" name="内容占位符 2" descr="2ea010b5-e4a4-11f0-9809-1e24474c16f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529" b="529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网络资源思维基础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网络资源包括互联网信息、在线协作工具等形式，掌握其思维方法对高效学习工作重要，使用前需明确目标。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4.3.1 </a:t>
            </a:r>
            <a:r>
              <a:rPr lang="zh-CN" altLang="en-US" sz="2700"/>
              <a:t>使用网络资源思维方法技巧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多维度与信息甄别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c9d0d96-e4a4-11f0-9263-862b822d9dcf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2500" r="12500"/>
          <a:stretch>
            <a:fillRect/>
          </a:stretch>
        </p:blipFill>
        <p:spPr>
          <a:xfrm>
            <a:off x="46482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网络资源思维技巧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培养多维度与关联思维，利用关键词变体搜索，系统化整理信息，建立逻辑联系。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c9d118a-e4a4-11f0-9263-862b822d9dcf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12555" r="12555"/>
          <a:stretch>
            <a:fillRect/>
          </a:stretch>
        </p:blipFill>
        <p:spPr>
          <a:xfrm>
            <a:off x="82677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信息甄别技巧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评估信息来源权威性、时效性，关注发布时间与作者背景，交叉验证提升可靠性。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4.3.1 </a:t>
            </a:r>
            <a:r>
              <a:rPr lang="zh-CN" altLang="en-US" sz="2700"/>
              <a:t>使用网络资源思维方法技巧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批判性与创新思维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cf1fcd8-e4a4-11f0-9809-1e24474c16fb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6667" r="16667"/>
          <a:stretch>
            <a:fillRect/>
          </a:stretch>
        </p:blipFill>
        <p:spPr>
          <a:xfrm>
            <a:off x="5238750" y="11430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批判性思维应用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分析、比较信息，探究因果，整合新知，构建个人知识框架。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cf1f967-e4a4-11f0-9809-1e24474c16fb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16667" r="16667"/>
          <a:stretch>
            <a:fillRect/>
          </a:stretch>
        </p:blipFill>
        <p:spPr>
          <a:xfrm>
            <a:off x="8858250" y="11430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创新思维提升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跨界整合信息，发现领域共通，保持开放，接纳新知，激发创新灵感。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4.3.1 </a:t>
            </a:r>
            <a:r>
              <a:rPr lang="zh-CN" altLang="en-US" sz="2700"/>
              <a:t>使用网络资源思维方法技巧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协作与持续学习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ce32c78-e4a4-11f0-a8d0-1637badcb51e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14194" b="14194"/>
          <a:stretch>
            <a:fillRect/>
          </a:stretch>
        </p:blipFill>
        <p:spPr>
          <a:xfrm>
            <a:off x="4648200" y="609600"/>
            <a:ext cx="3314700" cy="3556000"/>
          </a:xfrm>
          <a:custGeom>
            <a:avLst/>
            <a:gdLst>
              <a:gd name="connisteX0" fmla="*/ 0 w 3314700"/>
              <a:gd name="connsiteY0" fmla="*/ 203200 h 3556000"/>
              <a:gd name="connisteX1" fmla="*/ 203200 w 3314700"/>
              <a:gd name="connsiteY1" fmla="*/ 0 h 3556000"/>
              <a:gd name="connisteX2" fmla="*/ 3111500 w 3314700"/>
              <a:gd name="connsiteY2" fmla="*/ 0 h 3556000"/>
              <a:gd name="connisteX3" fmla="*/ 3314700 w 3314700"/>
              <a:gd name="connsiteY3" fmla="*/ 203200 h 3556000"/>
              <a:gd name="connisteX4" fmla="*/ 3314700 w 3314700"/>
              <a:gd name="connsiteY4" fmla="*/ 3556000 h 3556000"/>
              <a:gd name="connisteX5" fmla="*/ 0 w 3314700"/>
              <a:gd name="connsiteY5" fmla="*/ 3556000 h 3556000"/>
              <a:gd name="connisteX6" fmla="*/ 0 w 3314700"/>
              <a:gd name="connsiteY6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协作思维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利用在线平台共享资源，参与讨论，获取多元化视角，促进知识共建。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ce330c3-e4a4-11f0-a8d0-1637badcb51e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14240" b="14240"/>
          <a:stretch>
            <a:fillRect/>
          </a:stretch>
        </p:blipFill>
        <p:spPr>
          <a:xfrm>
            <a:off x="8267700" y="609600"/>
            <a:ext cx="3314700" cy="3556000"/>
          </a:xfrm>
          <a:custGeom>
            <a:avLst/>
            <a:gdLst>
              <a:gd name="connisteX0" fmla="*/ 0 w 3314700"/>
              <a:gd name="connsiteY0" fmla="*/ 203200 h 3556000"/>
              <a:gd name="connisteX1" fmla="*/ 203200 w 3314700"/>
              <a:gd name="connsiteY1" fmla="*/ 0 h 3556000"/>
              <a:gd name="connisteX2" fmla="*/ 3111500 w 3314700"/>
              <a:gd name="connsiteY2" fmla="*/ 0 h 3556000"/>
              <a:gd name="connisteX3" fmla="*/ 3314700 w 3314700"/>
              <a:gd name="connsiteY3" fmla="*/ 203200 h 3556000"/>
              <a:gd name="connisteX4" fmla="*/ 3314700 w 3314700"/>
              <a:gd name="connsiteY4" fmla="*/ 3556000 h 3556000"/>
              <a:gd name="connisteX5" fmla="*/ 0 w 3314700"/>
              <a:gd name="connsiteY5" fmla="*/ 3556000 h 3556000"/>
              <a:gd name="connisteX6" fmla="*/ 0 w 3314700"/>
              <a:gd name="connsiteY6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持续学习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定期更新知识，订阅专业资讯，参与在线课程，关注行业动态，建立知识管理系统，确保学习效果持续。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4.3.2 </a:t>
            </a:r>
            <a:r>
              <a:rPr lang="zh-CN" altLang="en-US"/>
              <a:t>使用网络资源的途径技巧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网络资源使用技巧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掌握搜索引擎高级语法，利用RSS订阅关注领域动态，定期访问专业网站和论坛，提升信息获取效率和质量。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信息获取效率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学会筛选过滤，避免信息过载，利用书签和笔记工具整理保存有价值的信息，形成个人知识库。</a:t>
            </a:r>
            <a:endParaRPr lang="zh-CN" altLang="en-US" sz="11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利用搜索引擎的技巧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搜索引擎是常用网络资源获取途径，掌握高级搜索技巧可提高搜索效率。</a:t>
            </a:r>
            <a:endParaRPr lang="zh-CN" altLang="en-US" sz="11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访问专业网站与在线数据库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专业网站与在线数据库提供丰富学术资源、行业报告和研究成果，掌握筛选排序功能可提升搜索质量。</a:t>
            </a:r>
            <a:endParaRPr lang="zh-CN" altLang="en-US" sz="110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加入在线社区和论坛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在线社区和论坛（如Reddit、Stack Overflow、知乎等）是获取经验分享和技术支持的宝贵途径，用户可提问、查帖、参与讨论积累经验。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使用社交媒体平台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社交媒体平台是交流分享渠道和网络资源获取途径，可关注相关主体获动态趋势政策，借搜索、标签、群组扩展信息来源渠道。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4.3.2 </a:t>
            </a:r>
            <a:r>
              <a:rPr lang="zh-CN" altLang="en-US"/>
              <a:t>使用网络资源的途径技巧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借助在线学习平台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在线学习平台提供丰富课程资源，助提高专业技能知识，可通过选合适课程、定计划、用讨论互动深化体验巩固知识。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订阅新闻和博客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订阅新闻博客获行业资讯专家观点，用RSS工具管理，浏览评论可互动建立联系。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</a:t>
            </a:r>
            <a:r>
              <a:rPr lang="zh-CN" altLang="en-US"/>
              <a:t>使用云存储与协作工具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云存储和在线协作工具可帮助用户有效管理分享网络资源，提高信息整理、项目管理和团队协作效率。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8.</a:t>
            </a:r>
            <a:r>
              <a:rPr lang="zh-CN" altLang="en-US"/>
              <a:t>借助人工智能和自动化工具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人工智能技术发展，智能工具协助高效获取信息、提高工作效率，提供个性化推荐、自动总结报告、实时翻译等服务，减少人工时间成本。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400165" y="533400"/>
            <a:ext cx="5633720" cy="1219200"/>
          </a:xfrm>
        </p:spPr>
        <p:txBody>
          <a:bodyPr>
            <a:normAutofit/>
          </a:bodyPr>
          <a:p>
            <a:r>
              <a:rPr lang="en-US" altLang="zh-CN"/>
              <a:t>4.3.3 </a:t>
            </a:r>
            <a:r>
              <a:rPr lang="zh-CN" altLang="en-US"/>
              <a:t>信息检索委托与求助</a:t>
            </a:r>
            <a:endParaRPr lang="zh-CN" altLang="en-US"/>
          </a:p>
        </p:txBody>
      </p:sp>
      <p:pic>
        <p:nvPicPr>
          <p:cNvPr id="3" name="内容占位符 2" descr="2d0c31dd-e4a4-11f0-aea7-ca15f9365d3b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3514" r="13514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信息检索委托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专业文献难寻时，委托文献服务机构，高效获取稀缺资源。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求助渠道拓展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常规方法不足，探索多渠道求助，拓宽学术资源获取路径。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4.3.3 </a:t>
            </a:r>
            <a:r>
              <a:rPr lang="zh-CN" altLang="en-US" sz="3300"/>
              <a:t>信息检索委托与求助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文献传递、馆际互借服务方式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fec3eaa-e4a4-11f0-9263-862b822d9dcf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12441" b="12441"/>
          <a:stretch>
            <a:fillRect/>
          </a:stretch>
        </p:blipFill>
        <p:spPr>
          <a:xfrm>
            <a:off x="4953000" y="914400"/>
            <a:ext cx="2705100" cy="3048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文献传递服务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图书馆提供正规委托检索，用户主页申请，资源可靠，费用补贴，便利学术研究。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fec3fcf-e4a4-11f0-9263-862b822d9dcf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2667" r="2667"/>
          <a:stretch>
            <a:fillRect/>
          </a:stretch>
        </p:blipFill>
        <p:spPr>
          <a:xfrm>
            <a:off x="8572500" y="914400"/>
            <a:ext cx="2705100" cy="30480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专业文献机构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国家科技图书文献中心及国图平台，代查代借，合理费用，个性化服务，多渠道申请便捷。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4.3.3 </a:t>
            </a:r>
            <a:r>
              <a:rPr lang="zh-CN" altLang="en-US"/>
              <a:t>信息检索委托与求助</a:t>
            </a:r>
            <a:endParaRPr lang="zh-CN" altLang="en-US"/>
          </a:p>
        </p:txBody>
      </p:sp>
      <p:pic>
        <p:nvPicPr>
          <p:cNvPr id="3" name="内容占位符 2" descr="2f5bb8f7-e4a4-11f0-abb4-c6108136f9dc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3563" b="3563"/>
          <a:stretch>
            <a:fillRect/>
          </a:stretch>
        </p:blipFill>
        <p:spPr>
          <a:xfrm>
            <a:off x="609600" y="609600"/>
            <a:ext cx="10972800" cy="2082800"/>
          </a:xfrm>
          <a:custGeom>
            <a:avLst/>
            <a:gdLst>
              <a:gd name="connisteX0" fmla="*/ 0 w 10972800"/>
              <a:gd name="connsiteY0" fmla="*/ 203200 h 2082800"/>
              <a:gd name="connisteX1" fmla="*/ 203200 w 10972800"/>
              <a:gd name="connsiteY1" fmla="*/ 0 h 2082800"/>
              <a:gd name="connisteX2" fmla="*/ 10769600 w 10972800"/>
              <a:gd name="connsiteY2" fmla="*/ 0 h 2082800"/>
              <a:gd name="connisteX3" fmla="*/ 10972800 w 10972800"/>
              <a:gd name="connsiteY3" fmla="*/ 203200 h 2082800"/>
              <a:gd name="connisteX4" fmla="*/ 10972800 w 10972800"/>
              <a:gd name="connsiteY4" fmla="*/ 1879600 h 2082800"/>
              <a:gd name="connisteX5" fmla="*/ 10769600 w 10972800"/>
              <a:gd name="connsiteY5" fmla="*/ 2082800 h 2082800"/>
              <a:gd name="connisteX6" fmla="*/ 203200 w 10972800"/>
              <a:gd name="connsiteY6" fmla="*/ 2082800 h 2082800"/>
              <a:gd name="connisteX7" fmla="*/ 0 w 10972800"/>
              <a:gd name="connsiteY7" fmla="*/ 1879600 h 2082800"/>
              <a:gd name="connisteX8" fmla="*/ 0 w 109728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79600"/>
                </a:lnTo>
                <a:cubicBezTo>
                  <a:pt x="10972800" y="1991824"/>
                  <a:pt x="10881824" y="2082800"/>
                  <a:pt x="107696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 sz="1700"/>
              <a:t>2.</a:t>
            </a:r>
            <a:r>
              <a:rPr lang="zh-CN" altLang="en-US" sz="1700"/>
              <a:t>通过参考咨询服务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参考咨询服务是专业信息求助渠道，在文献检索中作用重要，图书馆设部门，通过多种方式提供帮助，公共咨询平台面向全球免费服务，享有良好声誉。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 sz="1700"/>
              <a:t>3.</a:t>
            </a:r>
            <a:r>
              <a:rPr lang="zh-CN" altLang="en-US" sz="1700"/>
              <a:t>向作者求助</a:t>
            </a:r>
            <a:endParaRPr lang="zh-CN" altLang="en-US" sz="17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直接联系论文作者是有效求助方式，可通过学术数据库或网络搜索获取邮箱，用机构邮箱联系并说明研究背景和目的，作者多愿分享成果。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 fontScale="70000"/>
          </a:bodyPr>
          <a:p>
            <a:r>
              <a:rPr lang="en-US" altLang="zh-CN"/>
              <a:t>4.</a:t>
            </a:r>
            <a:r>
              <a:rPr lang="zh-CN" altLang="en-US"/>
              <a:t>向学术论坛和互联网社区求助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学术科研论坛（如小木虫）设文献求助版块，用户可发布需求求助，特点是响应快、互助性强，需注意信息准确性和完整性。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4.3.3 </a:t>
            </a:r>
            <a:r>
              <a:rPr lang="zh-CN" altLang="en-US" sz="3300"/>
              <a:t>信息检索委托与求助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使用社交平台求助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10200" y="15367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网络文献求助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利用新媒体平台如微信群、QQ群、知乎、微博等获取文献资源，注意信息可靠性。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10200" y="45085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求助注意事项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优先选正规文献服务机构，详细提供文献信息，遵守服务规范和版权要求。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4.1</a:t>
            </a:r>
            <a:r>
              <a:rPr lang="en-US" altLang="zh-CN"/>
              <a:t>  </a:t>
            </a:r>
            <a:r>
              <a:rPr lang="zh-CN" altLang="en-US"/>
              <a:t>网络信息资源概述</a:t>
            </a:r>
            <a:endParaRPr lang="zh-CN" altLang="en-US"/>
          </a:p>
        </p:txBody>
      </p:sp>
      <p:pic>
        <p:nvPicPr>
          <p:cNvPr id="3" name="内容占位符 2" descr="2c20375e-e4a4-11f0-abb1-7219bc6f0be2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2238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网络信息资源特点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海量、便捷、更新快，改变学习工作方式。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网络信息资源利用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需深入理解资源特性，精准定位，高效获取优质信息。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网络常见开放资源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4.4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 </a:t>
            </a:r>
            <a:r>
              <a:rPr lang="zh-CN" altLang="en-US"/>
              <a:t>网络常见开放资源</a:t>
            </a:r>
            <a:endParaRPr lang="zh-CN" altLang="en-US"/>
          </a:p>
        </p:txBody>
      </p:sp>
      <p:pic>
        <p:nvPicPr>
          <p:cNvPr id="3" name="内容占位符 2" descr="2f78f310-e4a4-11f0-8df8-ce86e9008dfe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839" b="1839"/>
          <a:stretch>
            <a:fillRect/>
          </a:stretch>
        </p:blipFill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网络开放资源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学术、教育、文化资源丰富，打破传统壁垒，促进终身学习与科研创新。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开放资源影响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推动知识共享，拓宽学习渠道，激发创新思维，促进社会进步。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4.4.1 </a:t>
            </a:r>
            <a:r>
              <a:rPr lang="zh-CN" altLang="en-US"/>
              <a:t>政府信息资源</a:t>
            </a:r>
            <a:endParaRPr lang="zh-CN" altLang="en-US"/>
          </a:p>
        </p:txBody>
      </p:sp>
      <p:pic>
        <p:nvPicPr>
          <p:cNvPr id="3" name="内容占位符 2" descr="3199dda5-e4a4-11f0-abb1-7219bc6f0be2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89" r="89"/>
          <a:stretch>
            <a:fillRect/>
          </a:stretch>
        </p:blipFill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政府信息资源定义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政府信息资源是政府机构履职过程中产生、获取和管理的各类信息及其载体的总称，以多种形式记录保存，用于支持政府运作和公共服务。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4.4.1 </a:t>
            </a:r>
            <a:r>
              <a:rPr lang="zh-CN" altLang="en-US"/>
              <a:t>政府信息资源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中国政府网角色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2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26000" y="939800"/>
            <a:ext cx="406400" cy="4064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中国政府网功能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整合国家政策、法规、数据，政务服务，信息汇集与分发，链接部委、省市政府及国企网站。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4"/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26000" y="2463800"/>
            <a:ext cx="406400" cy="4064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中国政府网板块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设“国务院”、“总理”、“新闻”等板块，发布政务信息，提供服务，打造政府公众互动平台，覆盖多级政府机构及媒体。</a:t>
            </a:r>
            <a:endParaRPr lang="zh-CN" altLang="en-US"/>
          </a:p>
        </p:txBody>
      </p:sp>
      <p:pic>
        <p:nvPicPr>
          <p:cNvPr id="1520705676" name="图片 1"/>
          <p:cNvPicPr>
            <a:picLocks noChangeAspect="1"/>
          </p:cNvPicPr>
          <p:nvPr>
            <p:ph idx="16391"/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524500" y="3429000"/>
            <a:ext cx="5222875" cy="30962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10200" y="652494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中国政府网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4.4.1 </a:t>
            </a:r>
            <a:r>
              <a:rPr lang="zh-CN" altLang="en-US"/>
              <a:t>政府信息资源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4352290"/>
            <a:ext cx="3206750" cy="406400"/>
          </a:xfrm>
        </p:spPr>
        <p:txBody>
          <a:bodyPr>
            <a:normAutofit/>
          </a:bodyPr>
          <a:p>
            <a:r>
              <a:rPr lang="zh-CN" altLang="en-US"/>
              <a:t>政策信息查询平台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09600" y="4896485"/>
            <a:ext cx="3637280" cy="1085215"/>
          </a:xfrm>
        </p:spPr>
        <p:txBody>
          <a:bodyPr>
            <a:normAutofit/>
          </a:bodyPr>
          <a:p>
            <a:r>
              <a:rPr lang="zh-CN" altLang="en-US"/>
              <a:t>中国政府网是政策信息查询权威平台，可查中央政策，通过导航跳转部门或地方政府官网查具体政策。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755" y="533400"/>
            <a:ext cx="6684010" cy="55384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90855" y="280670"/>
            <a:ext cx="6934835" cy="610235"/>
          </a:xfrm>
        </p:spPr>
        <p:txBody>
          <a:bodyPr>
            <a:normAutofit/>
          </a:bodyPr>
          <a:p>
            <a:r>
              <a:rPr lang="zh-CN" altLang="en-US" sz="3300"/>
              <a:t>4.4.2行业网络资源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244600"/>
            <a:ext cx="9725660" cy="559435"/>
          </a:xfrm>
        </p:spPr>
        <p:txBody>
          <a:bodyPr>
            <a:normAutofit/>
          </a:bodyPr>
          <a:p>
            <a:r>
              <a:rPr lang="en-US" altLang="zh-CN" sz="2000"/>
              <a:t>1.</a:t>
            </a:r>
            <a:r>
              <a:rPr lang="zh-CN" altLang="en-US" sz="2000"/>
              <a:t>烽火研报（https://www.fhyanbao.com/）</a:t>
            </a:r>
            <a:endParaRPr lang="zh-CN" altLang="en-US" sz="20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609600" y="1955800"/>
            <a:ext cx="2954655" cy="394589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47090" y="2223135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烽火研报功能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47090" y="2819400"/>
            <a:ext cx="2597150" cy="914400"/>
          </a:xfrm>
        </p:spPr>
        <p:txBody>
          <a:bodyPr>
            <a:normAutofit fontScale="90000"/>
          </a:bodyPr>
          <a:p>
            <a:r>
              <a:rPr lang="zh-CN" altLang="en-US"/>
              <a:t>专业平台提供研究报告搜索下载，多维度筛选，实时更新，覆盖宏观、行业、公司研究。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47090" y="3961765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烽火研报价值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47090" y="4596130"/>
            <a:ext cx="2433955" cy="1144270"/>
          </a:xfrm>
        </p:spPr>
        <p:txBody>
          <a:bodyPr>
            <a:normAutofit fontScale="90000"/>
          </a:bodyPr>
          <a:p>
            <a:r>
              <a:rPr lang="zh-CN" altLang="en-US"/>
              <a:t>补充学术资源检索，面向学者、学生，含最新市场数据、专业分析，快速定位所需报告。</a:t>
            </a:r>
            <a:endParaRPr lang="zh-CN" altLang="en-US"/>
          </a:p>
        </p:txBody>
      </p:sp>
      <p:pic>
        <p:nvPicPr>
          <p:cNvPr id="1075763894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5300" y="1804035"/>
            <a:ext cx="5274310" cy="34671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05300" y="544353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烽火研报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67970" y="533400"/>
            <a:ext cx="3770630" cy="1219200"/>
          </a:xfrm>
        </p:spPr>
        <p:txBody>
          <a:bodyPr>
            <a:normAutofit/>
          </a:bodyPr>
          <a:p>
            <a:r>
              <a:rPr lang="zh-CN" altLang="en-US" sz="3300"/>
              <a:t>4.4.2行业网络资源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行行查（https://www.hanghangcha.com/）</a:t>
            </a:r>
            <a:endParaRPr lang="zh-CN" altLang="en-US"/>
          </a:p>
        </p:txBody>
      </p:sp>
      <p:pic>
        <p:nvPicPr>
          <p:cNvPr id="12" name="内容占位符 11" descr="/data/temp/bb66b45e-9e35-4539-a3b3-3cf48d62490f/2cd2f7f6-e4a4-11f0-abb1-7219bc6f0be2.PNG2cd2f7f6-e4a4-11f0-abb1-7219bc6f0be2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-1230" b="-1230"/>
          <a:stretch>
            <a:fillRect/>
          </a:stretch>
        </p:blipFill>
        <p:spPr>
          <a:xfrm>
            <a:off x="4648200" y="238125"/>
            <a:ext cx="6934200" cy="2946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行业数据整合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行行查平台整合多源权威数据，覆盖宏观、进出口、产业链，专业清洗，确保准确性。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行业研究支持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提供图表分析，自定义报告，集成研究报告，更新行业资讯，收录企业信息，辅助深入分析。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57190" y="322167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行行查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4.4.2行业网络资源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前瞻产业研究院（https://www.qianzhan.com）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前瞻产业研究院数据库是综合性行业研究平台，提供行业分析报告、产业数据和市场调研服务，数据更新及时，内容覆盖面广，分析报告参考价值强。</a:t>
            </a:r>
            <a:endParaRPr lang="zh-CN" altLang="en-US"/>
          </a:p>
        </p:txBody>
      </p:sp>
      <p:pic>
        <p:nvPicPr>
          <p:cNvPr id="160474798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490" y="3302000"/>
            <a:ext cx="6714490" cy="32512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953260"/>
            <a:ext cx="3429000" cy="843915"/>
          </a:xfrm>
        </p:spPr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国家智慧教育公共服务平台（https://www.smartedu.cn/）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国家智慧教育平台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整合各类教育平台入口，聚焦五大功能，覆盖五育，提供“一站式”服务，包括基础教育、职业教育、高等教育、终身教育四大板块。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1</a:t>
            </a:r>
            <a:r>
              <a:rPr lang="zh-CN" altLang="en-US" sz="1900"/>
              <a:t>）</a:t>
            </a:r>
            <a:r>
              <a:rPr lang="zh-CN" altLang="en-US" sz="1900"/>
              <a:t>国家中小学智慧教育平台</a:t>
            </a:r>
            <a:endParaRPr lang="zh-CN" altLang="en-US" sz="19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提供免费在线教育服务，整合优质教育资源，支持个性化学习空间，覆盖全学段，更新同步新课标，便于教师教学和学生自主学习，辅助家长了解学情。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4800600" y="2184400"/>
            <a:ext cx="3426460" cy="406400"/>
          </a:xfrm>
        </p:spPr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国家职业教育智慧教育平台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四大分中心满足信息化教学需求，支持专业建设与教学改革，接入基础课程，提升学生综合能力，服务三全育人目标。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39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xfrm>
            <a:off x="8496300" y="2184400"/>
            <a:ext cx="3532505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国家高等教育智慧教育平台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汇聚优质高等教育资源，实现五育并举，课内外教育联通，本科与研究生教育贯通，覆盖14个学科门类，92个专业类，提供全面教学服务。</a:t>
            </a:r>
            <a:endParaRPr lang="zh-CN" altLang="en-US"/>
          </a:p>
        </p:txBody>
      </p:sp>
      <p:pic>
        <p:nvPicPr>
          <p:cNvPr id="181195421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608" y="3518535"/>
            <a:ext cx="5365115" cy="24041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09600" y="6139180"/>
            <a:ext cx="4190365" cy="281940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国家智慧教育公共服务平台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791577488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93753" y="3518535"/>
            <a:ext cx="5365115" cy="2565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288405" y="613886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国家中小学智慧教育平台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53365" y="504190"/>
            <a:ext cx="4876800" cy="981075"/>
          </a:xfrm>
        </p:spPr>
        <p:txBody>
          <a:bodyPr>
            <a:normAutofit/>
          </a:bodyPr>
          <a:p>
            <a:r>
              <a:rPr lang="en-US" altLang="zh-CN" sz="3200"/>
              <a:t>4.4.3 </a:t>
            </a:r>
            <a:r>
              <a:rPr lang="zh-CN" altLang="en-US" sz="3200"/>
              <a:t>学习与课程信息资源</a:t>
            </a:r>
            <a:endParaRPr lang="zh-CN" altLang="en-US" sz="3200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62000" y="4149090"/>
            <a:ext cx="4724400" cy="40640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国家终身教育智慧教育平台</a:t>
            </a:r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4865370"/>
            <a:ext cx="4724400" cy="1383030"/>
          </a:xfrm>
        </p:spPr>
        <p:txBody>
          <a:bodyPr>
            <a:normAutofit/>
          </a:bodyPr>
          <a:p>
            <a:r>
              <a:rPr lang="zh-CN" altLang="en-US"/>
              <a:t>提供终身学习资源，涵盖通识教育、职业培训、老年教育、兴趣教育，满足不同群体需求，支持全民终身学习。</a:t>
            </a:r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09600" y="1953260"/>
            <a:ext cx="3429000" cy="84391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1.</a:t>
            </a:r>
            <a:r>
              <a:rPr lang="zh-CN" altLang="en-US"/>
              <a:t>国家智慧教育公共服务平台（https://www.smartedu.cn/）</a:t>
            </a:r>
            <a:endParaRPr lang="zh-CN" altLang="en-US"/>
          </a:p>
        </p:txBody>
      </p:sp>
      <p:pic>
        <p:nvPicPr>
          <p:cNvPr id="125779906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683" y="266383"/>
            <a:ext cx="5365115" cy="26295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10475" y="3047365"/>
            <a:ext cx="2987040" cy="141605"/>
          </a:xfrm>
          <a:prstGeom prst="rect">
            <a:avLst/>
          </a:prstGeom>
        </p:spPr>
        <p:txBody>
          <a:bodyPr>
            <a:noAutofit/>
          </a:bodyPr>
          <a:p>
            <a:pPr defTabSz="26670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国家职业教育智慧教育平台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05931499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563938"/>
            <a:ext cx="5274310" cy="19577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290310" y="564229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爱课程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52730" y="533400"/>
            <a:ext cx="4230370" cy="786765"/>
          </a:xfrm>
        </p:spPr>
        <p:txBody>
          <a:bodyPr>
            <a:normAutofit/>
          </a:bodyPr>
          <a:p>
            <a:r>
              <a:rPr lang="en-US" altLang="zh-CN" sz="3300"/>
              <a:t>4.1.1 </a:t>
            </a:r>
            <a:r>
              <a:rPr lang="zh-CN" altLang="en-US" sz="3300"/>
              <a:t>网络的基本概念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56870" y="1371600"/>
            <a:ext cx="3785235" cy="711200"/>
          </a:xfrm>
        </p:spPr>
        <p:txBody>
          <a:bodyPr>
            <a:normAutofit/>
          </a:bodyPr>
          <a:p>
            <a:r>
              <a:rPr lang="en-US" altLang="zh-CN"/>
              <a:t>1.  </a:t>
            </a:r>
            <a:r>
              <a:rPr lang="zh-CN" altLang="en-US"/>
              <a:t>IP地址（Internet Protocol Address）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IP地址概念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IP地址是互联网协议地址，标识网络中设备，类似门牌号，确保数据准确传输，分为IPv4和IPv6。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IPv4地址格式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IPv4由32位二进制组成，四组十进制表示，如192.168.1.1，分为A、B、C、D、E类，资源有限正过渡至IPv6。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IPv6地址格式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IPv6使用128位二进制，以8组四位十六进制数表示，如2001:0db8:85a3:0000:0000:8a2e:0370:7334，解决IPv4地址不足。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01955" y="206375"/>
            <a:ext cx="8195945" cy="864870"/>
          </a:xfrm>
        </p:spPr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041400"/>
            <a:ext cx="3429000" cy="405765"/>
          </a:xfrm>
        </p:spPr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爱课程（http://www.icourses.cn）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491490" y="1600200"/>
            <a:ext cx="3429000" cy="498094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95020" y="1887855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爱课程网简介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795020" y="2416810"/>
            <a:ext cx="2286000" cy="1524000"/>
          </a:xfrm>
        </p:spPr>
        <p:txBody>
          <a:bodyPr>
            <a:normAutofit/>
          </a:bodyPr>
          <a:p>
            <a:r>
              <a:rPr lang="zh-CN" altLang="en-US"/>
              <a:t>中国高等教育在线课程平台，由教育部支持，高教社运营，展示精品开放课程，受学习者好评。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95020" y="3886200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爱课程网服务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06120" y="4456430"/>
            <a:ext cx="2286000" cy="1524000"/>
          </a:xfrm>
        </p:spPr>
        <p:txBody>
          <a:bodyPr>
            <a:normAutofit/>
          </a:bodyPr>
          <a:p>
            <a:r>
              <a:rPr lang="zh-CN" altLang="en-US"/>
              <a:t>提供视频公开课、资源共享课及MOOC，覆盖多学科，由名师主讲，内容权威，形式多样，强调理论实践结合。</a:t>
            </a:r>
            <a:endParaRPr lang="zh-CN" altLang="en-US"/>
          </a:p>
        </p:txBody>
      </p:sp>
      <p:pic>
        <p:nvPicPr>
          <p:cNvPr id="105931499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9595" y="2334895"/>
            <a:ext cx="6873875" cy="25514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76850" y="507015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爱课程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智慧树网（www.zhihuishu.com）</a:t>
            </a:r>
            <a:endParaRPr lang="zh-CN" altLang="en-US"/>
          </a:p>
        </p:txBody>
      </p:sp>
      <p:pic>
        <p:nvPicPr>
          <p:cNvPr id="12" name="内容占位符 11" descr="/data/temp/7ce93030-a261-43f3-8b4e-3fb7dd36e203/2d1d84d8-e4a4-11f0-9809-1e24474c16fb.PNG2d1d84d8-e4a4-11f0-9809-1e24474c16fb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-11073" r="-11073"/>
          <a:stretch>
            <a:fillRect/>
          </a:stretch>
        </p:blipFill>
        <p:spPr>
          <a:xfrm>
            <a:off x="4544060" y="327025"/>
            <a:ext cx="6934200" cy="2946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智慧树网平台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专业在线教育平台，面向高校提供课程服务，成立于2012年，早期开展大规模在线教育，合作多所高校，汇集优质课程，覆盖多个教育领域。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智慧树网课程特色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知名教师主讲，采用视频、互动、考核，确保教学质量，提供完整在线学习解决方案，含课程管理、学习监控、作业批改、考试组织，先进系统分析学习行为。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71160" y="328072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智慧树网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23545" y="310515"/>
            <a:ext cx="7200900" cy="700405"/>
          </a:xfrm>
        </p:spPr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556895" y="1162050"/>
            <a:ext cx="3800475" cy="480060"/>
          </a:xfrm>
        </p:spPr>
        <p:txBody>
          <a:bodyPr>
            <a:normAutofit/>
          </a:bodyPr>
          <a:p>
            <a:r>
              <a:rPr lang="en-US" altLang="zh-CN"/>
              <a:t>4. </a:t>
            </a:r>
            <a:r>
              <a:rPr lang="zh-CN" altLang="en-US"/>
              <a:t>学堂在线（http://www.xuetangx.com）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556895" y="1753235"/>
            <a:ext cx="3340735" cy="472948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83920" y="2029460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学堂在线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83920" y="2617470"/>
            <a:ext cx="2790190" cy="1219200"/>
          </a:xfrm>
        </p:spPr>
        <p:txBody>
          <a:bodyPr>
            <a:normAutofit/>
          </a:bodyPr>
          <a:p>
            <a:r>
              <a:rPr lang="zh-CN" altLang="en-US"/>
              <a:t>清华大学2013年创办，中国最早MOOC平台，提供多学科优质课程，支持灵活学习与互动交流，可获认证证书。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83920" y="4180840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课程内容与形式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83920" y="4931410"/>
            <a:ext cx="2790190" cy="1219200"/>
          </a:xfrm>
          <a:noFill/>
          <a:ln>
            <a:noFill/>
            <a:prstDash val="sysDash"/>
          </a:ln>
        </p:spPr>
        <p:txBody>
          <a:bodyPr vert="horz" lIns="0" tIns="0" rIns="0" bIns="0" rtlCol="0" anchor="t">
            <a:normAutofit lnSpcReduction="10000"/>
          </a:bodyPr>
          <a:p>
            <a:pPr lvl="0" algn="l">
              <a:buClrTx/>
              <a:buSzTx/>
            </a:pPr>
            <a:r>
              <a:rPr>
                <a:sym typeface="+mn-ea"/>
              </a:rPr>
              <a:t>视频讲座为主，辅以文字资料、习题、在线讨论，涵盖专业与通识教育，资深教授主讲，确保专业权威。</a:t>
            </a:r>
            <a:endParaRPr>
              <a:sym typeface="+mn-ea"/>
            </a:endParaRPr>
          </a:p>
        </p:txBody>
      </p:sp>
      <p:pic>
        <p:nvPicPr>
          <p:cNvPr id="946193190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7240" y="2243455"/>
            <a:ext cx="6323330" cy="32226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43535" y="203200"/>
            <a:ext cx="6819265" cy="914400"/>
          </a:xfrm>
        </p:spPr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43535" y="1226820"/>
            <a:ext cx="5168900" cy="3048000"/>
          </a:xfrm>
        </p:spPr>
        <p:txBody>
          <a:bodyPr>
            <a:normAutofit/>
          </a:bodyPr>
          <a:p>
            <a:r>
              <a:rPr lang="en-US" altLang="zh-CN"/>
              <a:t>5.  </a:t>
            </a:r>
            <a:r>
              <a:rPr lang="zh-CN" altLang="en-US"/>
              <a:t>MeTel（http://www.metel.cn）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MeTel平台特色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专注课程资源共享，覆盖全学段，资源多样，满足多层次教学需求。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MeTel资源管理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科学分类，多维度整理，快速定位，详细描述助选材，支持个性化教学方案定制。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MeTel学习支持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在线预览编辑，适应教学调整，学生自主选择，循序渐进建立知识体系。</a:t>
            </a:r>
            <a:endParaRPr lang="zh-CN" altLang="en-US"/>
          </a:p>
        </p:txBody>
      </p:sp>
      <p:pic>
        <p:nvPicPr>
          <p:cNvPr id="1081609135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8125" y="2743200"/>
            <a:ext cx="6601460" cy="214122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6029325" cy="583565"/>
          </a:xfrm>
        </p:spPr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713740" y="1498600"/>
            <a:ext cx="6104255" cy="820420"/>
          </a:xfrm>
        </p:spPr>
        <p:txBody>
          <a:bodyPr>
            <a:normAutofit/>
          </a:bodyPr>
          <a:p>
            <a:r>
              <a:rPr lang="en-US" altLang="zh-CN"/>
              <a:t>6.  </a:t>
            </a:r>
            <a:r>
              <a:rPr lang="zh-CN" altLang="en-US"/>
              <a:t>Coursera（https://www.coursera.org）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Coursera简介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由斯坦福教授创立，与全球顶尖高校合作，提供高质量在线课程，涵盖多领域，满足不同需求。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Coursera课程形式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含视频、阅读、测验、互评，灵活学习，可选免费旁听或付费认证，设实战项目，促进交流，形成学习社区。</a:t>
            </a:r>
            <a:endParaRPr lang="zh-CN" altLang="en-US"/>
          </a:p>
        </p:txBody>
      </p:sp>
      <p:pic>
        <p:nvPicPr>
          <p:cNvPr id="997998876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740" y="2971800"/>
            <a:ext cx="5300345" cy="4597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4.4.3 </a:t>
            </a:r>
            <a:r>
              <a:rPr lang="zh-CN" altLang="en-US" sz="3300"/>
              <a:t>学习与课程信息资源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  </a:t>
            </a:r>
            <a:r>
              <a:rPr lang="zh-CN" altLang="en-US"/>
              <a:t>edX（https://www.edx.org）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edX平台介绍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edX由MIT与哈佛创立，提供全球优质在线教育，课程丰富，覆盖多领域，旨在普及优质教育。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edX课程体系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体系完善，含单门课程、微学位、专业证书及硕士课程，元素多样，支持免费访问与付费认证。</a:t>
            </a:r>
            <a:endParaRPr lang="zh-CN" altLang="en-US"/>
          </a:p>
        </p:txBody>
      </p:sp>
      <p:pic>
        <p:nvPicPr>
          <p:cNvPr id="701487407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8200" y="2379028"/>
            <a:ext cx="5274310" cy="40595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4.4.4 </a:t>
            </a:r>
            <a:r>
              <a:rPr lang="zh-CN" altLang="en-US"/>
              <a:t>购物信息资源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 sz="2000"/>
              <a:t>1.</a:t>
            </a:r>
            <a:r>
              <a:rPr lang="zh-CN" altLang="en-US" sz="2000"/>
              <a:t>电商平台</a:t>
            </a:r>
            <a:endParaRPr lang="zh-CN" altLang="en-US" sz="2000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7800" y="12446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Amazon（亚马逊）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1994年成立，全球最大的在线零售商，提供各类商品，拥有完善物流、用户友好界面，支持全球跨境购物，AWS提供云计算服务。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7800" y="28194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淘宝（Taobao）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2003年由阿里巴巴创立，中国最大电商平台，C2C模式，商品种类全面，创新营销，如“双十一”，支付宝保障交易安全。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87800" y="43942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京东（JD.com）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1998年成立，中国领先电商平台，B2C模式，自营物流系统，快速配送，保证商品品质和售后服务。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4.4.4 </a:t>
            </a:r>
            <a:r>
              <a:rPr lang="zh-CN" altLang="en-US"/>
              <a:t>购物信息资源：</a:t>
            </a:r>
            <a:r>
              <a:rPr lang="en-US" altLang="zh-CN">
                <a:sym typeface="+mn-ea"/>
              </a:rPr>
              <a:t>1.</a:t>
            </a:r>
            <a:r>
              <a:rPr>
                <a:sym typeface="+mn-ea"/>
              </a:rPr>
              <a:t>电商平台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4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eBay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1995年成立，全球领先的在线拍卖平台，支持拍卖和固定价格购买，商品种类广泛，重要跨境购物平台。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6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3200" y="21717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AliExpress（速卖通）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2010年成立，阿里巴巴旗下跨境电商平台，连接中国制造商与全球买家，提供低价商品，免费国际配送。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2" name="图片占位符 21"/>
          <p:cNvPicPr/>
          <p:nvPr>
            <p:ph type="pic" idx="16398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4400" y="4686300"/>
            <a:ext cx="914400" cy="914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拼多多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2015年成立，结合社交电商与拼团模式，低价策略，病毒式营销，向品质化转型，农产品上行重要平台。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/>
          <p:cNvPicPr/>
          <p:nvPr>
            <p:ph type="pic" idx="16400"/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53200" y="4686300"/>
            <a:ext cx="914400" cy="914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当当网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以图书起家，扩展至多品类，注重知识产权保护，正版图书销售突出，优化供应链，提升物流效率。</a:t>
            </a:r>
            <a:endParaRPr lang="zh-CN" altLang="en-US"/>
          </a:p>
        </p:txBody>
      </p:sp>
    </p:spTree>
    <p:custDataLst>
      <p:tags r:id="rId26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519430" y="1163320"/>
            <a:ext cx="11473815" cy="5426710"/>
          </a:xfr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p>
            <a:pPr lvl="0" algn="l">
              <a:buClrTx/>
              <a:buSzTx/>
            </a:pPr>
            <a:r>
              <a:rPr>
                <a:sym typeface="+mn-ea"/>
              </a:rPr>
              <a:t>（</a:t>
            </a:r>
            <a:r>
              <a:rPr>
                <a:sym typeface="+mn-ea"/>
              </a:rPr>
              <a:t>1</a:t>
            </a:r>
            <a:r>
              <a:rPr>
                <a:sym typeface="+mn-ea"/>
              </a:rPr>
              <a:t>）小红书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生活方式分享社区，主打美妆、时尚、美食、旅行等，提供真实体验和测评。用户多为年轻女性，部分博主有广告，需理性参考。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（2</a:t>
            </a:r>
            <a:r>
              <a:rPr>
                <a:sym typeface="+mn-ea"/>
              </a:rPr>
              <a:t>）抖音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短视频平台，直播带货覆盖全品类。用户群跨年龄段，价格实惠，展示直观。需甄别质量，避免冲动消费。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（3</a:t>
            </a:r>
            <a:r>
              <a:rPr>
                <a:sym typeface="+mn-ea"/>
              </a:rPr>
              <a:t>）得物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潮流运动商品交易，主营球鞋、潮服等。提供展示、鉴定和社区讨论，受年轻潮流爱好者欢迎。正品保障好，但部分商品溢价高。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（4</a:t>
            </a:r>
            <a:r>
              <a:rPr>
                <a:sym typeface="+mn-ea"/>
              </a:rPr>
              <a:t>）B站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专业测评和深度体验分享，长视频和直播为主。测评专业，评论理性，适合追求专业测评的消费者。内容可能存在主观倾向。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（5</a:t>
            </a:r>
            <a:r>
              <a:rPr>
                <a:sym typeface="+mn-ea"/>
              </a:rPr>
              <a:t>）微博</a:t>
            </a:r>
            <a:endParaRPr>
              <a:sym typeface="+mn-ea"/>
            </a:endParaRPr>
          </a:p>
          <a:p>
            <a:pPr lvl="0" algn="l">
              <a:buClrTx/>
              <a:buSzTx/>
            </a:pPr>
            <a:r>
              <a:rPr>
                <a:sym typeface="+mn-ea"/>
              </a:rPr>
              <a:t>依托明星效应和热门话题，覆盖美妆、服饰等。吸引追星族和年轻用户，折扣大。需警惕虚假宣传，理性对待明星推荐。</a:t>
            </a:r>
            <a:endParaRPr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162630"/>
            <a:ext cx="10969200" cy="705600"/>
          </a:xfrm>
          <a:noFill/>
          <a:ln>
            <a:noFill/>
            <a:prstDash val="sysDash"/>
          </a:ln>
        </p:spPr>
        <p:txBody>
          <a:bodyPr vert="horz" wrap="square" lIns="0" tIns="0" rIns="0" bIns="0" rtlCol="0" anchor="t">
            <a:normAutofit/>
          </a:bodyPr>
          <a:p>
            <a:pPr lvl="0" algn="l">
              <a:lnSpc>
                <a:spcPct val="111000"/>
              </a:lnSpc>
            </a:pPr>
            <a:r>
              <a:rPr lang="en-US" altLang="zh-CN" spc="0">
                <a:solidFill>
                  <a:schemeClr val="tx1"/>
                </a:solidFill>
                <a:sym typeface="+mn-ea"/>
              </a:rPr>
              <a:t>4.4.4 </a:t>
            </a:r>
            <a:r>
              <a:rPr lang="en-US" altLang="zh-CN" spc="0">
                <a:solidFill>
                  <a:schemeClr val="tx1"/>
                </a:solidFill>
                <a:sym typeface="+mn-ea"/>
              </a:rPr>
              <a:t>购物信息资源：</a:t>
            </a:r>
            <a:r>
              <a:rPr lang="en-US" altLang="zh-CN" spc="0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pc="0">
                <a:solidFill>
                  <a:schemeClr val="tx1"/>
                </a:solidFill>
                <a:sym typeface="+mn-ea"/>
              </a:rPr>
              <a:t>社交购物平台</a:t>
            </a:r>
            <a:endParaRPr lang="zh-CN" altLang="en-US" spc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4.5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4.1.1 </a:t>
            </a:r>
            <a:r>
              <a:rPr lang="zh-CN" altLang="en-US" sz="3300"/>
              <a:t>网络的基本概念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46405" y="2667000"/>
            <a:ext cx="2525395" cy="483235"/>
          </a:xfrm>
        </p:spPr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域名（Domain Name）</a:t>
            </a:r>
            <a:endParaRPr lang="zh-CN" altLang="en-US"/>
          </a:p>
        </p:txBody>
      </p:sp>
      <p:pic>
        <p:nvPicPr>
          <p:cNvPr id="20" name="内容占位符 19" descr="/data/temp/65738be6-578c-4a71-92d2-e12bd4c1a30d/2b3cf844-e4a4-11f0-b21f-2e64df5d7a54.PNG2b3cf844-e4a4-11f0-b21f-2e64df5d7a54"/>
          <p:cNvPicPr>
            <a:picLocks noChangeAspect="1"/>
          </p:cNvPicPr>
          <p:nvPr>
            <p:ph idx="16396"/>
            <p:custDataLst>
              <p:tags r:id="rId3"/>
            </p:custDataLst>
          </p:nvPr>
        </p:nvPicPr>
        <p:blipFill>
          <a:blip r:embed="rId4"/>
          <a:srcRect t="-108347" b="-108347"/>
          <a:stretch>
            <a:fillRect/>
          </a:stretch>
        </p:blipFill>
        <p:spPr>
          <a:xfrm>
            <a:off x="3581400" y="609600"/>
            <a:ext cx="35814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域名作用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将难记的IP地址转换为易记的字符地址，如“www.google.com”替代“142.250.190.78”，便于用户访问互联网资源。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域名结构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采用层次结构，分为计算机名、网络名、机构名和顶级域名，如洛阳市人民政府网，结构清晰，防止重复，便于管理。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域名组成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由26个英文字母、10个阿拉伯数字和英文连字符组成，长度不超过22个字符。</a:t>
            </a:r>
            <a:endParaRPr lang="zh-CN" altLang="en-US" sz="1400"/>
          </a:p>
        </p:txBody>
      </p:sp>
    </p:spTree>
    <p:custDataLst>
      <p:tags r:id="rId18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4.5  </a:t>
            </a:r>
            <a:r>
              <a:rPr lang="zh-CN" altLang="en-US"/>
              <a:t>开放获取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e2a95cf-e4a4-11f0-abb1-7219bc6f0be2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2108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开放获取背景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全球信息共享增加，学术交流频繁，推动新型传播模式。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e2a967a-e4a4-11f0-abb1-7219bc6f0be2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1826" r="11826"/>
          <a:stretch>
            <a:fillRect/>
          </a:stretch>
        </p:blipFill>
        <p:spPr>
          <a:xfrm>
            <a:off x="7747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开放获取影响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变革传统学术出版，促进知识自由广泛传播，突破出版限制。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6560" y="533400"/>
            <a:ext cx="3622040" cy="1219200"/>
          </a:xfrm>
        </p:spPr>
        <p:txBody>
          <a:bodyPr>
            <a:normAutofit fontScale="90000"/>
          </a:bodyPr>
          <a:p>
            <a:r>
              <a:rPr lang="en-US" altLang="zh-CN"/>
              <a:t>4.5.1 </a:t>
            </a:r>
            <a:r>
              <a:rPr lang="zh-CN" altLang="en-US"/>
              <a:t>开放获取概述：</a:t>
            </a:r>
            <a:r>
              <a:rPr lang="en-US" altLang="zh-CN"/>
              <a:t>1.</a:t>
            </a:r>
            <a:r>
              <a:rPr lang="zh-CN" altLang="en-US"/>
              <a:t>开放获取的定义</a:t>
            </a:r>
            <a:endParaRPr lang="zh-CN" altLang="en-US"/>
          </a:p>
        </p:txBody>
      </p:sp>
      <p:pic>
        <p:nvPicPr>
          <p:cNvPr id="4" name="图片占位符 3" descr="2e5f1e28-e4a4-11f0-b21f-2e64df5d7a54"/>
          <p:cNvPicPr>
            <a:picLocks noChangeAspect="1"/>
          </p:cNvPicPr>
          <p:nvPr>
            <p:ph type="pic" idx="16391"/>
            <p:custDataLst>
              <p:tags r:id="rId2"/>
            </p:custDataLst>
          </p:nvPr>
        </p:nvPicPr>
        <p:blipFill>
          <a:blip r:embed="rId3"/>
          <a:srcRect l="18077" r="18077"/>
          <a:stretch>
            <a:fillRect/>
          </a:stretch>
        </p:blipFill>
        <p:spPr>
          <a:xfrm>
            <a:off x="4648200" y="584200"/>
            <a:ext cx="3162300" cy="3302000"/>
          </a:xfrm>
          <a:custGeom>
            <a:avLst/>
            <a:gdLst>
              <a:gd name="connisteX0" fmla="*/ 0 w 3162300"/>
              <a:gd name="connsiteY0" fmla="*/ 203200 h 3302000"/>
              <a:gd name="connisteX1" fmla="*/ 203200 w 3162300"/>
              <a:gd name="connsiteY1" fmla="*/ 0 h 3302000"/>
              <a:gd name="connisteX2" fmla="*/ 2959100 w 3162300"/>
              <a:gd name="connsiteY2" fmla="*/ 0 h 3302000"/>
              <a:gd name="connisteX3" fmla="*/ 3162300 w 3162300"/>
              <a:gd name="connsiteY3" fmla="*/ 203200 h 3302000"/>
              <a:gd name="connisteX4" fmla="*/ 3162300 w 3162300"/>
              <a:gd name="connsiteY4" fmla="*/ 3098800 h 3302000"/>
              <a:gd name="connisteX5" fmla="*/ 2959100 w 3162300"/>
              <a:gd name="connsiteY5" fmla="*/ 3302000 h 3302000"/>
              <a:gd name="connisteX6" fmla="*/ 203200 w 3162300"/>
              <a:gd name="connsiteY6" fmla="*/ 3302000 h 3302000"/>
              <a:gd name="connisteX7" fmla="*/ 0 w 3162300"/>
              <a:gd name="connsiteY7" fmla="*/ 3098800 h 3302000"/>
              <a:gd name="connisteX8" fmla="*/ 0 w 31623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098800"/>
                </a:lnTo>
                <a:cubicBezTo>
                  <a:pt x="3162300" y="3211024"/>
                  <a:pt x="3071324" y="3302000"/>
                  <a:pt x="29591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互联网免费获取学术成果，无财务、法律或技术障碍，强调数字网络访问与资源自由使用。</a:t>
            </a:r>
            <a:endParaRPr lang="zh-CN" altLang="en-US"/>
          </a:p>
        </p:txBody>
      </p:sp>
      <p:pic>
        <p:nvPicPr>
          <p:cNvPr id="7" name="图片占位符 6" descr="2e5f1f7c-e4a4-11f0-b21f-2e64df5d7a54"/>
          <p:cNvPicPr>
            <a:picLocks noChangeAspect="1"/>
          </p:cNvPicPr>
          <p:nvPr>
            <p:ph type="pic" idx="16392"/>
            <p:custDataLst>
              <p:tags r:id="rId6"/>
            </p:custDataLst>
          </p:nvPr>
        </p:nvPicPr>
        <p:blipFill>
          <a:blip r:embed="rId7"/>
          <a:srcRect l="18077" r="18077"/>
          <a:stretch>
            <a:fillRect/>
          </a:stretch>
        </p:blipFill>
        <p:spPr>
          <a:xfrm>
            <a:off x="8420100" y="584200"/>
            <a:ext cx="3162300" cy="3302000"/>
          </a:xfrm>
          <a:custGeom>
            <a:avLst/>
            <a:gdLst>
              <a:gd name="connisteX0" fmla="*/ 0 w 3162300"/>
              <a:gd name="connsiteY0" fmla="*/ 203200 h 3302000"/>
              <a:gd name="connisteX1" fmla="*/ 203200 w 3162300"/>
              <a:gd name="connsiteY1" fmla="*/ 0 h 3302000"/>
              <a:gd name="connisteX2" fmla="*/ 2959100 w 3162300"/>
              <a:gd name="connsiteY2" fmla="*/ 0 h 3302000"/>
              <a:gd name="connisteX3" fmla="*/ 3162300 w 3162300"/>
              <a:gd name="connsiteY3" fmla="*/ 203200 h 3302000"/>
              <a:gd name="connisteX4" fmla="*/ 3162300 w 3162300"/>
              <a:gd name="connsiteY4" fmla="*/ 3098800 h 3302000"/>
              <a:gd name="connisteX5" fmla="*/ 2959100 w 3162300"/>
              <a:gd name="connsiteY5" fmla="*/ 3302000 h 3302000"/>
              <a:gd name="connisteX6" fmla="*/ 203200 w 3162300"/>
              <a:gd name="connsiteY6" fmla="*/ 3302000 h 3302000"/>
              <a:gd name="connisteX7" fmla="*/ 0 w 3162300"/>
              <a:gd name="connsiteY7" fmla="*/ 3098800 h 3302000"/>
              <a:gd name="connisteX8" fmla="*/ 0 w 31623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1623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959100" y="0"/>
                </a:lnTo>
                <a:cubicBezTo>
                  <a:pt x="3071324" y="0"/>
                  <a:pt x="3162300" y="90976"/>
                  <a:pt x="3162300" y="203200"/>
                </a:cubicBezTo>
                <a:lnTo>
                  <a:pt x="3162300" y="3098800"/>
                </a:lnTo>
                <a:cubicBezTo>
                  <a:pt x="3162300" y="3211024"/>
                  <a:pt x="3071324" y="3302000"/>
                  <a:pt x="29591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开放获取扩展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2003年柏林宣言将开放获取扩展至全人类知识领域，强调自由访问与再利用权利，需注明作者身份。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4.5.1 </a:t>
            </a:r>
            <a:r>
              <a:rPr lang="zh-CN" altLang="en-US"/>
              <a:t>开放获取概述：</a:t>
            </a:r>
            <a:r>
              <a:rPr lang="en-US" altLang="zh-CN"/>
              <a:t>2.</a:t>
            </a:r>
            <a:r>
              <a:rPr lang="zh-CN" altLang="en-US"/>
              <a:t>开放获取资源的定义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开放获取资源定义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数字化、在线、免费、少版权限制，涵盖学术论文、学位论文等。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开放获取资源特征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突出数字化、网络化、免费性与开放性，强调信息自由共享。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4.5.1 </a:t>
            </a:r>
            <a:r>
              <a:rPr lang="zh-CN" altLang="en-US"/>
              <a:t>开放获取概述：</a:t>
            </a:r>
            <a:r>
              <a:rPr lang="en-US" altLang="zh-CN"/>
              <a:t>3.</a:t>
            </a:r>
            <a:r>
              <a:rPr lang="zh-CN" altLang="en-US"/>
              <a:t>开放获取资源的类型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3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37480" y="11734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开放获取资源类型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包括开放获取期刊和存储库，期刊提供免费全文，存储库保存和传播学术成果。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6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237480" y="31038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开放获取期刊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新型学术出版模式，免费提供论文全文，运营经费来自作者付费或机构资助，分完全和混合类型。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/>
          <p:cNvPicPr/>
          <p:nvPr>
            <p:ph type="pic" idx="16399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237480" y="5034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开放获取存储库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数字化平台，分类为机构和学科知识库，提供长期保存、检索、下载功能，增强学术成果影响力。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24155" y="533400"/>
            <a:ext cx="4423410" cy="566420"/>
          </a:xfrm>
        </p:spPr>
        <p:txBody>
          <a:bodyPr>
            <a:normAutofit/>
          </a:bodyPr>
          <a:p>
            <a:r>
              <a:rPr lang="en-US" altLang="zh-CN" sz="3200"/>
              <a:t>4.5.2 </a:t>
            </a:r>
            <a:r>
              <a:rPr lang="zh-CN" altLang="en-US" sz="3200"/>
              <a:t>开放获取资源选介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72110" y="1478915"/>
            <a:ext cx="3429000" cy="829310"/>
          </a:xfrm>
        </p:spPr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中国科技论文在线（http://www.paper.edu.cn/）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>
          <a:xfrm>
            <a:off x="5621655" y="3860800"/>
            <a:ext cx="6265545" cy="2387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5939155" y="4095750"/>
            <a:ext cx="1701800" cy="406400"/>
          </a:xfrm>
        </p:spPr>
        <p:txBody>
          <a:bodyPr>
            <a:normAutofit fontScale="60000"/>
          </a:bodyPr>
          <a:p>
            <a:r>
              <a:rPr lang="zh-CN" altLang="en-US"/>
              <a:t>中国科技论文在线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5939155" y="4572000"/>
            <a:ext cx="1701800" cy="1219200"/>
          </a:xfrm>
        </p:spPr>
        <p:txBody>
          <a:bodyPr>
            <a:normAutofit/>
          </a:bodyPr>
          <a:p>
            <a:r>
              <a:rPr lang="zh-CN" altLang="en-US" sz="1000"/>
              <a:t>由中信所主办，收录国内外科技期刊、学位及会议论文，覆盖多学科，保障学术质量，与多家出版机构合作，实时更新。</a:t>
            </a:r>
            <a:endParaRPr lang="zh-CN" altLang="en-US" sz="1000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783830" y="4095750"/>
            <a:ext cx="1701800" cy="406400"/>
          </a:xfrm>
        </p:spPr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1</a:t>
            </a:r>
            <a:r>
              <a:rPr lang="zh-CN" altLang="en-US" sz="1400"/>
              <a:t>）基础检索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021320" y="4572000"/>
            <a:ext cx="1701800" cy="1219200"/>
          </a:xfrm>
        </p:spPr>
        <p:txBody>
          <a:bodyPr>
            <a:normAutofit/>
          </a:bodyPr>
          <a:p>
            <a:r>
              <a:rPr lang="zh-CN" altLang="en-US" sz="1000"/>
              <a:t>支持题名、作者、机构等多字段检索，提供智能提示，利用规范词表提升检索精度。</a:t>
            </a:r>
            <a:endParaRPr lang="zh-CN" altLang="en-US" sz="10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10103485" y="4096385"/>
            <a:ext cx="1701800" cy="406400"/>
          </a:xfrm>
        </p:spPr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）高级检索</a:t>
            </a:r>
            <a:endParaRPr lang="zh-CN" altLang="en-US" sz="14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10103485" y="4725035"/>
            <a:ext cx="1701800" cy="1219200"/>
          </a:xfrm>
        </p:spPr>
        <p:txBody>
          <a:bodyPr>
            <a:normAutofit fontScale="60000"/>
          </a:bodyPr>
          <a:p>
            <a:r>
              <a:rPr lang="zh-CN" altLang="en-US"/>
              <a:t>使用布尔运算符构建复杂检索式，支持位置算符如“临近”、“段落”，提供多维度筛选和排序，包括相关度、时间、被引频次，实现二次检索以精炼结果。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98185" y="335565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中国科技论文在线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259703790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4480" y="3147378"/>
            <a:ext cx="5274310" cy="2926715"/>
          </a:xfrm>
          <a:prstGeom prst="rect">
            <a:avLst/>
          </a:prstGeom>
        </p:spPr>
      </p:pic>
      <p:pic>
        <p:nvPicPr>
          <p:cNvPr id="89943690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39155" y="207963"/>
            <a:ext cx="5274310" cy="29394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59155" y="6248400"/>
            <a:ext cx="3892550" cy="252730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高级检索页面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4.5.2 </a:t>
            </a:r>
            <a:r>
              <a:rPr lang="zh-CN" altLang="en-US"/>
              <a:t>开放获取资源选介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中国科学院科技论文预发布平台（http://chinaxiv.org）</a:t>
            </a:r>
            <a:endParaRPr lang="zh-CN" altLang="en-US"/>
          </a:p>
        </p:txBody>
      </p:sp>
      <p:pic>
        <p:nvPicPr>
          <p:cNvPr id="16" name="内容占位符 15" descr="/data/temp/31bbfeba-0caa-4452-904c-d4868544cf6b/2d9cdd64-e4a4-11f0-a8d0-1637badcb51e.PNG2d9cdd64-e4a4-11f0-a8d0-1637badcb51e"/>
          <p:cNvPicPr>
            <a:picLocks noChangeAspect="1"/>
          </p:cNvPicPr>
          <p:nvPr>
            <p:ph idx="16395"/>
            <p:custDataLst>
              <p:tags r:id="rId3"/>
            </p:custDataLst>
          </p:nvPr>
        </p:nvPicPr>
        <p:blipFill>
          <a:blip r:embed="rId4"/>
          <a:srcRect l="-6458" r="-6458"/>
          <a:stretch>
            <a:fillRect/>
          </a:stretch>
        </p:blipFill>
        <p:spPr>
          <a:xfrm>
            <a:off x="4648200" y="381000"/>
            <a:ext cx="6934200" cy="2387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ChinaXiv平台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中科院文献情报中心建设，支持国内外学术团体构建新型交流体系，面向基础科学等领域，实现开放传播与高效交流。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预印本概念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作者在提交期刊前的未经严格同行评议的手稿，经初步评议后快速开放获取，助力研究成果首发，促进学术交流。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预印本平台特性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提供论文手稿开放交流服务，支持后印本发布，实行钻石开放获取模式，不向作者或读者收费，强调公益服务。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预印本与期刊差异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3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预印本平台加快发表速度，实行“后评价”模式，强调公益性质，与期刊形成互补，促进学术交流与行业发展。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27900" y="2828925"/>
            <a:ext cx="2377440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ChinaXiv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429260"/>
            <a:ext cx="5896610" cy="865505"/>
          </a:xfrm>
        </p:spPr>
        <p:txBody>
          <a:bodyPr>
            <a:normAutofit/>
          </a:bodyPr>
          <a:p>
            <a:r>
              <a:rPr lang="en-US" altLang="zh-CN"/>
              <a:t>4.5.2 </a:t>
            </a:r>
            <a:r>
              <a:rPr lang="zh-CN" altLang="en-US"/>
              <a:t>开放获取资源选介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743585" y="1447800"/>
            <a:ext cx="5866765" cy="746760"/>
          </a:xfrm>
        </p:spPr>
        <p:txBody>
          <a:bodyPr>
            <a:normAutofit/>
          </a:bodyPr>
          <a:p>
            <a:r>
              <a:rPr lang="en-US" altLang="zh-CN"/>
              <a:t>2.  </a:t>
            </a:r>
            <a:r>
              <a:rPr lang="zh-CN" altLang="en-US"/>
              <a:t>DOAJ(http : //www. doaj. org)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开放获取期刊目录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DOAJ由瑞典隆德大学图书馆创建，提升全球开放获取期刊可见度，覆盖多学科，提供元数据及文章级信息，支持多语言，促进学术交流。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DOAJ检索与浏览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用户可通过多种字段检索期刊，系统支持高级检索与组合条件，显示期刊详尽信息，无需注册，提供API接口，设“DOAJ Seal”认证优质期刊。</a:t>
            </a:r>
            <a:endParaRPr lang="zh-CN" altLang="en-US"/>
          </a:p>
        </p:txBody>
      </p:sp>
      <p:pic>
        <p:nvPicPr>
          <p:cNvPr id="296087142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3585" y="2347278"/>
            <a:ext cx="5274310" cy="29787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37895" y="547909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DOAJ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4.5.2 </a:t>
            </a:r>
            <a:r>
              <a:rPr lang="zh-CN" altLang="en-US"/>
              <a:t>开放获取资源选介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  </a:t>
            </a:r>
            <a:r>
              <a:rPr lang="zh-CN" altLang="en-US"/>
              <a:t>ArXiv（https://rxiv.rg/）</a:t>
            </a:r>
            <a:endParaRPr lang="zh-CN" altLang="en-US"/>
          </a:p>
        </p:txBody>
      </p:sp>
      <p:pic>
        <p:nvPicPr>
          <p:cNvPr id="13" name="内容占位符 12" descr="/data/temp/53e81ef3-b7ed-4e7b-a31c-9dfc47d293e8/2dc2181d-e4a4-11f0-9809-1e24474c16fb.PNG2dc2181d-e4a4-11f0-9809-1e24474c16fb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-3925" r="-3925"/>
          <a:stretch>
            <a:fillRect/>
          </a:stretch>
        </p:blipFill>
        <p:spPr>
          <a:xfrm>
            <a:off x="4648200" y="3098800"/>
            <a:ext cx="6934200" cy="314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ArXiv平台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由康奈尔大学运营，涵盖多学科预印本，全球影响力大，开放投稿，形式审查严格，支持版本管理。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ArXiv功能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提供全面检索功能，包括RSS订阅，支持全文下载与在线阅读，完全开放获取，注册享更多服务，兼容LaTeX格式。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13425" y="639921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ArXiv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4.1.1 </a:t>
            </a:r>
            <a:r>
              <a:rPr lang="zh-CN" altLang="en-US"/>
              <a:t>网络的基本概念</a:t>
            </a:r>
            <a:endParaRPr lang="zh-CN" altLang="en-US"/>
          </a:p>
        </p:txBody>
      </p:sp>
      <p:pic>
        <p:nvPicPr>
          <p:cNvPr id="17" name="图片占位符 16"/>
          <p:cNvPicPr/>
          <p:nvPr>
            <p:ph type="pic" idx="16394"/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3000" y="2108200"/>
            <a:ext cx="1219200" cy="121920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域名管理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ICANN负责全球域名管理，包括域名系统、IP地址分配等，中国顶级域名.cn由CNNIC管理。</a:t>
            </a:r>
            <a:endParaRPr lang="zh-CN" altLang="en-US" sz="1400"/>
          </a:p>
        </p:txBody>
      </p:sp>
      <p:pic>
        <p:nvPicPr>
          <p:cNvPr id="15" name="图片占位符 14"/>
          <p:cNvPicPr/>
          <p:nvPr>
            <p:ph type="pic" idx="16395"/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38600" y="2108200"/>
            <a:ext cx="1219200" cy="12192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en-US"/>
              <a:t>①</a:t>
            </a:r>
            <a:r>
              <a:rPr lang="zh-CN" altLang="en-US"/>
              <a:t>顶级域名分类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包括通用顶级域名（如.com、.org）、国家和地区顶级域名（如.cn、.us）、新通用顶级域名（如.blog、.shop）。</a:t>
            </a:r>
            <a:endParaRPr lang="zh-CN" altLang="en-US"/>
          </a:p>
        </p:txBody>
      </p:sp>
      <p:pic>
        <p:nvPicPr>
          <p:cNvPr id="18" name="图片占位符 17"/>
          <p:cNvPicPr/>
          <p:nvPr>
            <p:ph type="pic" idx="16396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934200" y="2108200"/>
            <a:ext cx="1219200" cy="12192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en-US"/>
              <a:t>②</a:t>
            </a:r>
            <a:r>
              <a:rPr lang="zh-CN" altLang="en-US"/>
              <a:t>二级域名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位于顶级域名前，直接注册使用，如“google”在“google.com”中标识谷歌公司，中国.edu.cn用于教育机构。</a:t>
            </a:r>
            <a:endParaRPr lang="zh-CN" altLang="en-US" sz="1400"/>
          </a:p>
        </p:txBody>
      </p:sp>
      <p:pic>
        <p:nvPicPr>
          <p:cNvPr id="16" name="图片占位符 15"/>
          <p:cNvPicPr/>
          <p:nvPr>
            <p:ph type="pic" idx="16397"/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829800" y="2108200"/>
            <a:ext cx="1219200" cy="12192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en-US" altLang="en-US"/>
              <a:t>③</a:t>
            </a:r>
            <a:r>
              <a:rPr lang="zh-CN" altLang="en-US"/>
              <a:t>三级域名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在二级域名基础上细分，用于组织不同服务或部门，如“mail.google.com”用于Gmail服务，命名反映用途或部门。</a:t>
            </a:r>
            <a:endParaRPr lang="zh-CN" altLang="en-US" sz="1400"/>
          </a:p>
        </p:txBody>
      </p:sp>
    </p:spTree>
    <p:custDataLst>
      <p:tags r:id="rId2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4.1.1 </a:t>
            </a:r>
            <a:r>
              <a:rPr lang="zh-CN" altLang="en-US" sz="3300"/>
              <a:t>网络的基本概念：</a:t>
            </a:r>
            <a:r>
              <a:rPr lang="en-US" altLang="zh-CN" sz="3300">
                <a:sym typeface="+mn-ea"/>
              </a:rPr>
              <a:t>3. </a:t>
            </a:r>
            <a:r>
              <a:rPr sz="3300">
                <a:sym typeface="+mn-ea"/>
              </a:rPr>
              <a:t>网址</a:t>
            </a:r>
            <a:endParaRPr lang="zh-CN" altLang="en-US" sz="3300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2bfd712f-e4a4-11f0-bb97-5a0965a49f14"/>
          <p:cNvPicPr>
            <a:picLocks noChangeAspect="1"/>
          </p:cNvPicPr>
          <p:nvPr>
            <p:ph type="pic" idx="16392"/>
            <p:custDataLst>
              <p:tags r:id="rId3"/>
            </p:custDataLst>
          </p:nvPr>
        </p:nvPicPr>
        <p:blipFill>
          <a:blip r:embed="rId4"/>
          <a:srcRect l="13136" r="13136"/>
          <a:stretch>
            <a:fillRect/>
          </a:stretch>
        </p:blipFill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网址定义与作用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网址即URL,标识互联网资源位置,含协议、域名、路径,确保资源唯一性,支持资源访问。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2bfd6e55-e4a4-11f0-bb97-5a0965a49f14"/>
          <p:cNvPicPr>
            <a:picLocks noChangeAspect="1"/>
          </p:cNvPicPr>
          <p:nvPr>
            <p:ph type="pic" idx="16394"/>
            <p:custDataLst>
              <p:tags r:id="rId8"/>
            </p:custDataLst>
          </p:nvPr>
        </p:nvPicPr>
        <p:blipFill>
          <a:blip r:embed="rId9"/>
          <a:srcRect l="13136" r="13136"/>
          <a:stretch>
            <a:fillRect/>
          </a:stretch>
        </p:blipFill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网址结构解析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由协议(如HTTPS)、域名/IP(如www.example.com)、路径(如/blog/2023/article.html)组成,明确资源位置与访问方式。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0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00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10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10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101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10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6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1017.xml><?xml version="1.0" encoding="utf-8"?>
<p:tagLst xmlns:p="http://schemas.openxmlformats.org/presentationml/2006/main">
  <p:tag name="KSO_WM_AITEMPLATE_STYLE_ID" val="69796632452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8659313745721d62b832a1e9a6c294695ca39a"/>
  <p:tag name="KSO_WM_NEWLAYOUT_GROUP_ID" val="layout_6"/>
  <p:tag name="KSO_WM_NEWLAYOUT_ID" val="slide_de19f53bce0cae15"/>
</p:tagLst>
</file>

<file path=ppt/tags/tag10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10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10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10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10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9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10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04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041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SLIDE_INDEX" val="1"/>
  <p:tag name="KSO_WM_SLIDE_ID" val="custom40490306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104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10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1044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0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f7d490cbbdca97e704fac8d6d87cada3086ca4"/>
  <p:tag name="KSO_WM_NEWLAYOUT_GROUP_ID" val="layout_34"/>
  <p:tag name="KSO_WM_NEWLAYOUT_ID" val="slide_4446a65d09297e96"/>
  <p:tag name="KSO_WM_UNIT_PRESET_TEXT" val="单击此处添加标题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77224956&quot;,&quot;product_name&quot;:&quot;wps-wpp-pc&quot;,&quot;intention_code&quot;:&quot;wps_wpp_generate_doc_pay&quot;}*auto_gallery_3.0.4_Mock_V1_prod*1767005419435_19e494_f2a39bcddda6-slide-3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17921847&quot;,&quot;product_name&quot;:&quot;wps-wpp-pc&quot;,&quot;intention_code&quot;:&quot;wps_wpp_generate_doc_pay&quot;}*auto_gallery_3.0.4_Mock_V1_prod*1767005419435_19e494_f2a39bcddda6-slide-3"/>
</p:tagLst>
</file>

<file path=ppt/tags/tag105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10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s://sjzg-images.ks3-cn-beijing-internal.ksyun.com/tim_gen_images/doubao_gen/026c974d360cf2724416fc3030dc17df_0.png?Expires=1767091820\u0026AWSAccessKeyId=AKLTHzmNYxS86KQFnb2pvxtA\u0026Signature=ibCpmtrSL5KrtVH%2B8Zg3Hk4AWUY%3D&quot;,&quot;product_name&quot;:&quot;wps-wpp-pc&quot;,&quot;intention_code&quot;:&quot;wps_wpp_generate_doc_pay&quot;}*auto_cache_hit_3.0.4_Mock_V1_prod*1767005419435_19e494_f2a39bcddda6-slide-3"/>
</p:tagLst>
</file>

<file path=ppt/tags/tag10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4446a65d09297e96"/>
</p:tagLst>
</file>

<file path=ppt/tags/tag105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057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05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0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f1b7841c61bca6ace2ed03b57ff1462447103d"/>
  <p:tag name="KSO_WM_NEWLAYOUT_GROUP_ID" val="layout_60"/>
  <p:tag name="KSO_WM_NEWLAYOUT_ID" val="slide_92e718e35737f8af"/>
  <p:tag name="KSO_WM_UNIT_PRESET_TEXT" val="单击此处添加标题"/>
</p:tagLst>
</file>

<file path=ppt/tags/tag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0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483503627&quot;,&quot;product_name&quot;:&quot;wps-wpp-pc&quot;,&quot;intention_code&quot;:&quot;wps_wpp_generate_doc_pay&quot;}*auto_gallery_3.0.4_Mock_V1_prod*1767005419435_19e494_f2a39bcddda6-slide-4"/>
</p:tagLst>
</file>

<file path=ppt/tags/tag106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2e718e35737f8af"/>
</p:tagLst>
</file>

<file path=ppt/tags/tag10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8442eece8541fad202e1e283dbe990f50a298fd"/>
  <p:tag name="KSO_WM_NEWLAYOUT_GROUP_ID" val="layout_10021"/>
  <p:tag name="KSO_WM_NEWLAYOUT_ID" val="slide_d3e92e7295b144a1"/>
  <p:tag name="KSO_WM_UNIT_PRESET_TEXT" val="单击此处添加标题"/>
</p:tagLst>
</file>

<file path=ppt/tags/tag10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0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7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3e92e7295b144a1"/>
</p:tagLst>
</file>

<file path=ppt/tags/tag10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  <p:tag name="KSO_WM_UNIT_PRESET_TEXT" val="单击此处添加标题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08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8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0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8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0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9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3bba18c35737523"/>
</p:tagLst>
</file>

<file path=ppt/tags/tag10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dd51e106019b739a3df757e5e1a58ab57eb3e37"/>
  <p:tag name="KSO_WM_NEWLAYOUT_GROUP_ID" val="layout_10008"/>
  <p:tag name="KSO_WM_NEWLAYOUT_ID" val="slide_31934ddb0ba1bdba"/>
  <p:tag name="KSO_WM_UNIT_PRESET_TEXT" val="单击此处添加标题"/>
</p:tagLst>
</file>

<file path=ppt/tags/tag1097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0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3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06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0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31934ddb0ba1bdba"/>
</p:tagLst>
</file>

<file path=ppt/tags/tag1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0a501b32761d4b8ba48bd45eab3bebdf068598"/>
  <p:tag name="KSO_WM_NEWLAYOUT_GROUP_ID" val="layout_39"/>
  <p:tag name="KSO_WM_NEWLAYOUT_ID" val="slide_89d5a0e8dc3d2b6c"/>
</p:tagLst>
</file>

<file path=ppt/tags/tag11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9a80bf7a2488482d3e2c4b8fc708611701fee3"/>
  <p:tag name="KSO_WM_NEWLAYOUT_GROUP_ID" val="layout_4"/>
  <p:tag name="KSO_WM_NEWLAYOUT_ID" val="slide_d17492b825aaf0cd"/>
  <p:tag name="KSO_WM_UNIT_PRESET_TEXT" val="单击此处添加标题"/>
</p:tagLst>
</file>

<file path=ppt/tags/tag11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983890140&quot;,&quot;product_name&quot;:&quot;wps-wpp-pc&quot;,&quot;intention_code&quot;:&quot;wps_wpp_generate_doc_pay&quot;}*auto_gallery_3.0.4_Mock_V1_prod*1767005419435_19e494_f2a39bcddda6-slide-8"/>
</p:tagLst>
</file>

<file path=ppt/tags/tag1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1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15131877&quot;,&quot;product_name&quot;:&quot;wps-wpp-pc&quot;,&quot;intention_code&quot;:&quot;wps_wpp_generate_doc_pay&quot;}*auto_gallery_3.0.4_Mock_V1_prod*1767005419435_19e494_f2a39bcddda6-slide-8"/>
</p:tagLst>
</file>

<file path=ppt/tags/tag1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1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17492b825aaf0cd"/>
</p:tagLst>
</file>

<file path=ppt/tags/tag1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1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fb47a9c3bb9d5592871d2b09e07241653e64f"/>
  <p:tag name="KSO_WM_NEWLAYOUT_GROUP_ID" val="layout_29"/>
  <p:tag name="KSO_WM_NEWLAYOUT_ID" val="slide_71306c912136627e"/>
  <p:tag name="KSO_WM_UNIT_PRESET_TEXT" val="单击此处添加标题"/>
</p:tagLst>
</file>

<file path=ppt/tags/tag11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2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2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1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3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3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71306c912136627e"/>
</p:tagLst>
</file>

<file path=ppt/tags/tag11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31a18a8974dbf66dc8108c7871704bda6843430"/>
  <p:tag name="KSO_WM_NEWLAYOUT_GROUP_ID" val="layout_5"/>
  <p:tag name="KSO_WM_NEWLAYOUT_ID" val="slide_c48e4d7449b5dcdb"/>
  <p:tag name="KSO_WM_UNIT_PRESET_TEXT" val="单击此处添加标题"/>
</p:tagLst>
</file>

<file path=ppt/tags/tag11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3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39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4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4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145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4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50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54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155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5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c48e4d7449b5dcdb"/>
</p:tagLst>
</file>

<file path=ppt/tags/tag11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cda6b03c5c1e934e24fbcc6e05fa1a0a3677964"/>
  <p:tag name="KSO_WM_NEWLAYOUT_GROUP_ID" val="layout_44"/>
  <p:tag name="KSO_WM_NEWLAYOUT_ID" val="slide_66be0a1acaf50787"/>
  <p:tag name="KSO_WM_UNIT_PRESET_TEXT" val="单击此处添加标题"/>
</p:tagLst>
</file>

<file path=ppt/tags/tag1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52931236&quot;,&quot;product_name&quot;:&quot;wps-wpp-pc&quot;,&quot;intention_code&quot;:&quot;wps_wpp_generate_doc_pay&quot;}*auto_gallery_3.0.4_Mock_V1_prod*1767005419435_19e494_f2a39bcddda6-slide-12"/>
</p:tagLst>
</file>

<file path=ppt/tags/tag1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211236236476&quot;,&quot;product_name&quot;:&quot;wps-wpp-pc&quot;,&quot;intention_code&quot;:&quot;wps_wpp_generate_doc_pay&quot;}*auto_gallery_3.0.4_Mock_V1_prod*1767005419435_19e494_f2a39bcddda6-slide-12"/>
</p:tagLst>
</file>

<file path=ppt/tags/tag1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82af5802-b32f-4c85-91aa-65252deb9efd.jpg?Expires=1798541425\u0026AWSAccessKeyId=AKLT9NSy7kh8TIS1UzNqLRY2\u0026Signature=t%2FWl5RETkqvybWxse%2F8PSB347Qo%3D&quot;,&quot;product_name&quot;:&quot;wps-wpp-pc&quot;,&quot;intention_code&quot;:&quot;wps_wpp_generate_doc_pay&quot;}*auto_qingqiu_3.0.4_Mock_V1_prod*1767005419435_19e494_f2a39bcddda6-slide-12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66be0a1acaf50787"/>
</p:tagLst>
</file>

<file path=ppt/tags/tag11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fa0867a8936d601dea88180c9c3c7b62425c97"/>
  <p:tag name="KSO_WM_NEWLAYOUT_GROUP_ID" val="layout_7"/>
  <p:tag name="KSO_WM_NEWLAYOUT_ID" val="slide_7703c2ab29970f45"/>
  <p:tag name="KSO_WM_UNIT_PRESET_TEXT" val="单击此处添加标题"/>
</p:tagLst>
</file>

<file path=ppt/tags/tag11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38450d8-76cc-4000-8070-4339debb67df.jpg?Expires=1798541426\u0026AWSAccessKeyId=AKLT9NSy7kh8TIS1UzNqLRY2\u0026Signature=pUr7HGgdzjajnhA%2FB86%2FSyltJ%2Fo%3D&quot;,&quot;product_name&quot;:&quot;wps-wpp-pc&quot;,&quot;intention_code&quot;:&quot;wps_wpp_generate_doc_pay&quot;}*auto_qingqiu_3.0.4_Mock_V1_prod*1767005419435_19e494_f2a39bcddda6-slide-13"/>
</p:tagLst>
</file>

<file path=ppt/tags/tag117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8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7703c2ab29970f45"/>
</p:tagLst>
</file>

<file path=ppt/tags/tag11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a80096ebaea8fda92aee45d3e3ced58a75654b"/>
  <p:tag name="KSO_WM_NEWLAYOUT_GROUP_ID" val="layout_33"/>
  <p:tag name="KSO_WM_NEWLAYOUT_ID" val="slide_9d11d2e16eb6dd6e"/>
  <p:tag name="KSO_WM_UNIT_PRESET_TEXT" val="单击此处添加标题"/>
</p:tagLst>
</file>

<file path=ppt/tags/tag11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46140999-533c-446b-b79f-d2d6087d9022.jpg?Expires=1798541425\u0026AWSAccessKeyId=AKLT9NSy7kh8TIS1UzNqLRY2\u0026Signature=4%2FgHqyDL07FiXbsRHd8paKBJYpw%3D&quot;,&quot;product_name&quot;:&quot;wps-wpp-pc&quot;,&quot;intention_code&quot;:&quot;wps_wpp_generate_doc_pay&quot;}*auto_qingqiu_3.0.4_Mock_V1_prod*1767005419435_19e494_f2a39bcddda6-slide-14"/>
</p:tagLst>
</file>

<file path=ppt/tags/tag118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9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9d11d2e16eb6dd6e"/>
</p:tagLst>
</file>

<file path=ppt/tags/tag11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d464345fcb2c63a8a655a8e461818a17cdda32d"/>
  <p:tag name="KSO_WM_NEWLAYOUT_GROUP_ID" val="layout_25"/>
  <p:tag name="KSO_WM_NEWLAYOUT_ID" val="slide_806bd9b5d50009dc"/>
  <p:tag name="KSO_WM_UNIT_PRESET_TEXT" val="单击此处添加标题"/>
</p:tagLst>
</file>

<file path=ppt/tags/tag11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2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2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1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06bd9b5d50009dc"/>
</p:tagLst>
</file>

<file path=ppt/tags/tag12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602294805d4bbdada8efe4c2087c6f98634308"/>
  <p:tag name="KSO_WM_NEWLAYOUT_GROUP_ID" val="layout_51"/>
  <p:tag name="KSO_WM_NEWLAYOUT_ID" val="slide_706d4240adf47b4e"/>
  <p:tag name="KSO_WM_UNIT_PRESET_TEXT" val="单击此处添加标题"/>
</p:tagLst>
</file>

<file path=ppt/tags/tag12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f27907af-1641-41de-b50d-797a066736f9.jpg?Expires=1798541425\u0026AWSAccessKeyId=AKLT9NSy7kh8TIS1UzNqLRY2\u0026Signature=DhC%2FnR5G5R%2F0y62DAaQNUNqmS60%3D&quot;,&quot;product_name&quot;:&quot;wps-wpp-pc&quot;,&quot;intention_code&quot;:&quot;wps_wpp_generate_doc_pay&quot;}*auto_qingqiu_3.0.4_Mock_V1_prod*1767005419435_19e494_f2a39bcddda6-slide-16"/>
</p:tagLst>
</file>

<file path=ppt/tags/tag1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2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706d4240adf47b4e"/>
</p:tagLst>
</file>

<file path=ppt/tags/tag122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229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3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2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7d8073ed7fd17757afdbc42cbffd5329885d3"/>
  <p:tag name="KSO_WM_NEWLAYOUT_GROUP_ID" val="layout_62"/>
  <p:tag name="KSO_WM_NEWLAYOUT_ID" val="slide_72ee7055fb184196"/>
  <p:tag name="KSO_WM_UNIT_PRESET_TEXT" val="单击此处添加标题"/>
</p:tagLst>
</file>

<file path=ppt/tags/tag12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179fef6-3871-4440-be7e-742b7c74af6e.jpg?Expires=1798541425\u0026AWSAccessKeyId=AKLT9NSy7kh8TIS1UzNqLRY2\u0026Signature=gCne1%2BZUbaOH2qEIQSWrM4cxrtk%3D&quot;,&quot;product_name&quot;:&quot;wps-wpp-pc&quot;,&quot;intention_code&quot;:&quot;wps_wpp_generate_doc_pay&quot;}*auto_qingqiu_3.0.4_Mock_V1_prod*1767005419435_19e494_f2a39bcddda6-slide-17"/>
</p:tagLst>
</file>

<file path=ppt/tags/tag12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2ee7055fb184196"/>
</p:tagLst>
</file>

<file path=ppt/tags/tag1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2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aa549ae0d1871057cefdaf289076fed78c1ae20"/>
  <p:tag name="KSO_WM_NEWLAYOUT_GROUP_ID" val="layout_28"/>
  <p:tag name="KSO_WM_NEWLAYOUT_ID" val="slide_caf5085065491468"/>
  <p:tag name="KSO_WM_UNIT_PRESET_TEXT" val="单击此处添加标题"/>
</p:tagLst>
</file>

<file path=ppt/tags/tag12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70598649&quot;,&quot;product_name&quot;:&quot;wps-wpp-pc&quot;,&quot;intention_code&quot;:&quot;wps_wpp_generate_doc_pay&quot;}*auto_gallery_3.0.4_Mock_V1_prod*1767005419435_19e494_f2a39bcddda6-slide-18"/>
</p:tagLst>
</file>

<file path=ppt/tags/tag1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92459292&quot;,&quot;product_name&quot;:&quot;wps-wpp-pc&quot;,&quot;intention_code&quot;:&quot;wps_wpp_generate_doc_pay&quot;}*auto_gallery_3.0.4_Mock_V1_prod*1767005419435_19e494_f2a39bcddda6-slide-18"/>
</p:tagLst>
</file>

<file path=ppt/tags/tag1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5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2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db5cd7f9-7350-4741-bc1d-589b9964d88f.jpg?Expires=1798541424\u0026AWSAccessKeyId=AKLT9NSy7kh8TIS1UzNqLRY2\u0026Signature=idt3X7ALQ85MNNd3eSyUNzBCCIc%3D&quot;,&quot;product_name&quot;:&quot;wps-wpp-pc&quot;,&quot;intention_code&quot;:&quot;wps_wpp_generate_doc_pay&quot;}*auto_qingqiu_3.0.4_Mock_V1_prod*1767005419435_19e494_f2a39bcddda6-slide-18"/>
</p:tagLst>
</file>

<file path=ppt/tags/tag1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VCG41N1356447524&quot;,&quot;product_name&quot;:&quot;wps-wpp-pc&quot;,&quot;intention_code&quot;:&quot;wps_wpp_generate_doc_pay&quot;}*auto_gallery_3.0.4_Mock_V1_prod*1767005419435_19e494_f2a39bcddda6-slide-18"/>
</p:tagLst>
</file>

<file path=ppt/tags/tag1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5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caf5085065491468"/>
</p:tagLst>
</file>

<file path=ppt/tags/tag12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cfbb0624db64af2ee9ff1c91672734559ecb2d"/>
  <p:tag name="KSO_WM_NEWLAYOUT_GROUP_ID" val="layout_48"/>
  <p:tag name="KSO_WM_NEWLAYOUT_ID" val="slide_2ecf2e587904f8d2"/>
  <p:tag name="KSO_WM_UNIT_PRESET_TEXT" val="单击此处添加标题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43005657&quot;,&quot;product_name&quot;:&quot;wps-wpp-pc&quot;,&quot;intention_code&quot;:&quot;wps_wpp_generate_doc_pay&quot;}*auto_gallery_3.0.4_Mock_V1_prod*1767005419435_19e494_f2a39bcddda6-slide-19"/>
</p:tagLst>
</file>

<file path=ppt/tags/tag1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175050120&quot;,&quot;product_name&quot;:&quot;wps-wpp-pc&quot;,&quot;intention_code&quot;:&quot;wps_wpp_generate_doc_pay&quot;}*auto_gallery_3.0.4_Mock_V1_prod*1767005419435_19e494_f2a39bcddda6-slide-19"/>
</p:tagLst>
</file>

<file path=ppt/tags/tag1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214808298&quot;,&quot;product_name&quot;:&quot;wps-wpp-pc&quot;,&quot;intention_code&quot;:&quot;wps_wpp_generate_doc_pay&quot;}*auto_gallery_3.0.4_Mock_V1_prod*1767005419435_19e494_f2a39bcddda6-slide-19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fc260a7e-d51d-4b9a-9ab5-8203778fc7b9.jpg?Expires=1798541424\u0026AWSAccessKeyId=AKLT9NSy7kh8TIS1UzNqLRY2\u0026Signature=B6XmDZFtIv20OvuaROsnNJW%2FjVg%3D&quot;,&quot;product_name&quot;:&quot;wps-wpp-pc&quot;,&quot;intention_code&quot;:&quot;wps_wpp_generate_doc_pay&quot;}*auto_qingqiu_3.0.4_Mock_V1_prod*1767005419435_19e494_f2a39bcddda6-slide-19"/>
</p:tagLst>
</file>

<file path=ppt/tags/tag1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7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2ecf2e587904f8d2"/>
</p:tagLst>
</file>

<file path=ppt/tags/tag1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107f1e7834864d74a97f0af39a56b4ae80c7513"/>
  <p:tag name="KSO_WM_NEWLAYOUT_GROUP_ID" val="layout_46"/>
  <p:tag name="KSO_WM_NEWLAYOUT_ID" val="slide_a771a7c61d0cd45c"/>
  <p:tag name="KSO_WM_UNIT_PRESET_TEXT" val="单击此处添加标题"/>
</p:tagLst>
</file>

<file path=ppt/tags/tag12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7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051678522&quot;,&quot;product_name&quot;:&quot;wps-wpp-pc&quot;,&quot;intention_code&quot;:&quot;wps_wpp_generate_doc_pay&quot;}*auto_gallery_3.0.4_Mock_V1_prod*1767005419435_19e494_f2a39bcddda6-slide-21"/>
</p:tagLst>
</file>

<file path=ppt/tags/tag1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8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10367920&quot;,&quot;product_name&quot;:&quot;wps-wpp-pc&quot;,&quot;intention_code&quot;:&quot;wps_wpp_generate_doc_pay&quot;}*auto_gallery_3.0.4_Mock_V1_prod*1767005419435_19e494_f2a39bcddda6-slide-21"/>
</p:tagLst>
</file>

<file path=ppt/tags/tag1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8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942789306&quot;,&quot;product_name&quot;:&quot;wps-wpp-pc&quot;,&quot;intention_code&quot;:&quot;wps_wpp_generate_doc_pay&quot;}*auto_gallery_3.0.4_Mock_V1_prod*1767005419435_19e494_f2a39bcddda6-slide-21"/>
</p:tagLst>
</file>

<file path=ppt/tags/tag1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9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a771a7c61d0cd45c"/>
</p:tagLst>
</file>

<file path=ppt/tags/tag12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b9cd6b324b480b3b28eeab70d998a3c330b43c"/>
  <p:tag name="KSO_WM_NEWLAYOUT_GROUP_ID" val="layout_6"/>
  <p:tag name="KSO_WM_NEWLAYOUT_ID" val="slide_82e1f1fbf520933b"/>
  <p:tag name="KSO_WM_UNIT_PRESET_TEXT" val="单击此处添加标题"/>
</p:tagLst>
</file>

<file path=ppt/tags/tag12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356447524&quot;,&quot;product_name&quot;:&quot;wps-wpp-pc&quot;,&quot;intention_code&quot;:&quot;wps_wpp_generate_doc_pay&quot;}*auto_gallery_3.0.4_Mock_V1_prod*1767005419435_19e494_f2a39bcddda6-slide-22"/>
</p:tagLst>
</file>

<file path=ppt/tags/tag12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9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0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0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0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2e1f1fbf520933b"/>
</p:tagLst>
</file>

<file path=ppt/tags/tag13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3a27ffdfee67111165050c0e5df91a3815c367"/>
  <p:tag name="KSO_WM_NEWLAYOUT_GROUP_ID" val="layout_2"/>
  <p:tag name="KSO_WM_NEWLAYOUT_ID" val="slide_f929b4a25ec12823"/>
  <p:tag name="KSO_WM_UNIT_PRESET_TEXT" val="单击此处添加标题"/>
</p:tagLst>
</file>

<file path=ppt/tags/tag13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43005657&quot;,&quot;product_name&quot;:&quot;wps-wpp-pc&quot;,&quot;intention_code&quot;:&quot;wps_wpp_generate_doc_pay&quot;}*auto_gallery_3.0.4_Mock_V1_prod*1767005419435_19e494_f2a39bcddda6-slide-23"/>
</p:tagLst>
</file>

<file path=ppt/tags/tag1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fc14a6ed89a0cfcc37bfdf2bf9beb1960d73eed"/>
  <p:tag name="KSO_WM_NEWLAYOUT_GROUP_ID" val="layout_29"/>
  <p:tag name="KSO_WM_NEWLAYOUT_ID" val="slide_14ed123e16c7c173"/>
</p:tagLst>
</file>

<file path=ppt/tags/tag1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1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03226606&quot;,&quot;product_name&quot;:&quot;wps-wpp-pc&quot;,&quot;intention_code&quot;:&quot;wps_wpp_generate_doc_pay&quot;}*auto_gallery_3.0.4_Mock_V1_prod*1767005419435_19e494_f2a39bcddda6-slide-23"/>
</p:tagLst>
</file>

<file path=ppt/tags/tag1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1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929b4a25ec12823"/>
</p:tagLst>
</file>

<file path=ppt/tags/tag13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4ae83d2742e27e0d17a59dfc65c2a49a5a057c"/>
  <p:tag name="KSO_WM_NEWLAYOUT_GROUP_ID" val="layout_59"/>
  <p:tag name="KSO_WM_NEWLAYOUT_ID" val="slide_1800e3ff434db388"/>
  <p:tag name="KSO_WM_UNIT_PRESET_TEXT" val="单击此处添加标题"/>
</p:tagLst>
</file>

<file path=ppt/tags/tag13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800e3ff434db388"/>
</p:tagLst>
</file>

<file path=ppt/tags/tag13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  <p:tag name="KSO_WM_UNIT_PRESET_TEXT" val="单击此处添加标题"/>
</p:tagLst>
</file>

<file path=ppt/tags/tag13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32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3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f9322fba41ef5aa"/>
</p:tagLst>
</file>

<file path=ppt/tags/tag13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21c12d2d8d680694bfea63c8bd91d8fb6c4ca0d"/>
  <p:tag name="KSO_WM_NEWLAYOUT_GROUP_ID" val="layout_10012"/>
  <p:tag name="KSO_WM_NEWLAYOUT_ID" val="slide_035c824646c0655c"/>
  <p:tag name="KSO_WM_UNIT_PRESET_TEXT" val="单击此处添加标题"/>
</p:tagLst>
</file>

<file path=ppt/tags/tag1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3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035c824646c0655c"/>
</p:tagLst>
</file>

<file path=ppt/tags/tag13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b7a1be47265bfbd348c3069c72c4eb6c398a8f"/>
  <p:tag name="KSO_WM_NEWLAYOUT_GROUP_ID" val="layout_7"/>
  <p:tag name="KSO_WM_NEWLAYOUT_ID" val="slide_209649bbdb144638"/>
  <p:tag name="KSO_WM_UNIT_PRESET_TEXT" val="单击此处添加标题"/>
</p:tagLst>
</file>

<file path=ppt/tags/tag13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4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4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4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09649bbdb144638"/>
</p:tagLst>
</file>

<file path=ppt/tags/tag13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3e37c7347464cd78cb042489d4f801783d22dc"/>
  <p:tag name="KSO_WM_NEWLAYOUT_GROUP_ID" val="layout_33"/>
  <p:tag name="KSO_WM_NEWLAYOUT_ID" val="slide_78ad6ae353567b62"/>
  <p:tag name="KSO_WM_UNIT_PRESET_TEXT" val="单击此处添加标题"/>
</p:tagLst>
</file>

<file path=ppt/tags/tag1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3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5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8ad6ae353567b62"/>
</p:tagLst>
</file>

<file path=ppt/tags/tag13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acb9ef2a22457755d5f257e3a9f500446adb44"/>
  <p:tag name="KSO_WM_NEWLAYOUT_GROUP_ID" val="layout_43"/>
  <p:tag name="KSO_WM_NEWLAYOUT_ID" val="slide_55366398d0b5971d"/>
  <p:tag name="KSO_WM_UNIT_PRESET_TEXT" val="单击此处添加标题"/>
</p:tagLst>
</file>

<file path=ppt/tags/tag13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35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5366398d0b5971d"/>
</p:tagLst>
</file>

<file path=ppt/tags/tag13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ff34867d41a768d7df8a7737ba076d6a20b0f8"/>
  <p:tag name="KSO_WM_NEWLAYOUT_GROUP_ID" val="layout_50"/>
  <p:tag name="KSO_WM_NEWLAYOUT_ID" val="slide_f7662923cd404225"/>
  <p:tag name="KSO_WM_UNIT_PRESET_TEXT" val="单击此处添加标题"/>
</p:tagLst>
</file>

<file path=ppt/tags/tag13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6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6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3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7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7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7662923cd404225"/>
</p:tagLst>
</file>

<file path=ppt/tags/tag13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2d98fc384a763b27cded3025fbfe07ac349b8b"/>
  <p:tag name="KSO_WM_NEWLAYOUT_GROUP_ID" val="layout_7"/>
  <p:tag name="KSO_WM_NEWLAYOUT_ID" val="slide_34f54e6b077416f4"/>
  <p:tag name="KSO_WM_UNIT_PRESET_TEXT" val="单击此处添加标题"/>
</p:tagLst>
</file>

<file path=ppt/tags/tag13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8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4f54e6b077416f4"/>
</p:tagLst>
</file>

<file path=ppt/tags/tag13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f2ce80520b4aaac09e8252528d4ae8e293fa85"/>
  <p:tag name="KSO_WM_NEWLAYOUT_GROUP_ID" val="layout_33"/>
  <p:tag name="KSO_WM_NEWLAYOUT_ID" val="slide_36607876babae2dc"/>
  <p:tag name="KSO_WM_UNIT_PRESET_TEXT" val="单击此处添加标题"/>
</p:tagLst>
</file>

<file path=ppt/tags/tag13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8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9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9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6607876babae2dc"/>
</p:tagLst>
</file>

<file path=ppt/tags/tag13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400ba236577339cd595476a88b4402a58cfa8a"/>
  <p:tag name="KSO_WM_NEWLAYOUT_GROUP_ID" val="layout_43"/>
  <p:tag name="KSO_WM_NEWLAYOUT_ID" val="slide_1dcb7edecbada3fd"/>
  <p:tag name="KSO_WM_UNIT_PRESET_TEXT" val="单击此处添加标题"/>
</p:tagLst>
</file>

<file path=ppt/tags/tag13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0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40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0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dcb7edecbada3fd"/>
</p:tagLst>
</file>

<file path=ppt/tags/tag14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5e11fa8989ccd7c8f9dce586db8246596fc5b"/>
  <p:tag name="KSO_WM_NEWLAYOUT_GROUP_ID" val="layout_7"/>
  <p:tag name="KSO_WM_NEWLAYOUT_ID" val="slide_71ba002036020a17"/>
  <p:tag name="KSO_WM_UNIT_PRESET_TEXT" val="单击此处添加标题"/>
</p:tagLst>
</file>

<file path=ppt/tags/tag14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40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1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71ba002036020a17"/>
</p:tagLst>
</file>

<file path=ppt/tags/tag14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c9793ddd623f99f94a2a48700f11344bb5d485"/>
  <p:tag name="KSO_WM_NEWLAYOUT_GROUP_ID" val="layout_50"/>
  <p:tag name="KSO_WM_NEWLAYOUT_ID" val="slide_420f9648e3f69c9a"/>
  <p:tag name="KSO_WM_UNIT_PRESET_TEXT" val="单击此处添加标题"/>
</p:tagLst>
</file>

<file path=ppt/tags/tag14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1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1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2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2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20f9648e3f69c9a"/>
</p:tagLst>
</file>

<file path=ppt/tags/tag14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eda2778405790698010d6d8883063b43e2a5385"/>
  <p:tag name="KSO_WM_NEWLAYOUT_GROUP_ID" val="layout_33"/>
  <p:tag name="KSO_WM_NEWLAYOUT_ID" val="slide_aa7e2b4908817b7b"/>
  <p:tag name="KSO_WM_UNIT_PRESET_TEXT" val="单击此处添加标题"/>
</p:tagLst>
</file>

<file path=ppt/tags/tag14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3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a7e2b4908817b7b"/>
</p:tagLst>
</file>

<file path=ppt/tags/tag14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53c3ad78640555d65cde3c8d1258823eef8ea4d"/>
  <p:tag name="KSO_WM_NEWLAYOUT_GROUP_ID" val="layout_7"/>
  <p:tag name="KSO_WM_NEWLAYOUT_ID" val="slide_4dc3a841bc288fcf"/>
  <p:tag name="KSO_WM_UNIT_PRESET_TEXT" val="单击此处添加标题"/>
</p:tagLst>
</file>

<file path=ppt/tags/tag14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43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4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dc3a841bc288fcf"/>
</p:tagLst>
</file>

<file path=ppt/tags/tag1443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444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445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4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f1b7841c61bca6ace2ed03b57ff1462447103d"/>
  <p:tag name="KSO_WM_NEWLAYOUT_GROUP_ID" val="layout_60"/>
  <p:tag name="KSO_WM_NEWLAYOUT_ID" val="slide_92e718e35737f8af"/>
  <p:tag name="KSO_WM_UNIT_PRESET_TEXT" val="单击此处添加标题"/>
</p:tagLst>
</file>

<file path=ppt/tags/tag14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566889300&quot;,&quot;product_name&quot;:&quot;wps-wpp-pc&quot;,&quot;intention_code&quot;:&quot;wps_wpp_generate_doc_pay&quot;}*auto_gallery_3.0.4_Mock_V1_prod*1767005419435_19e494_f2a39bcddda6-slide-38"/>
</p:tagLst>
</file>

<file path=ppt/tags/tag144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5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2e718e35737f8af"/>
</p:tagLst>
</file>

<file path=ppt/tags/tag14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  <p:tag name="KSO_WM_UNIT_PRESET_TEXT" val="单击此处添加标题"/>
</p:tagLst>
</file>

<file path=ppt/tags/tag14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be07709-8f93-430a-80d3-2a968897b6a1.jpg?Expires=1798541425\u0026AWSAccessKeyId=AKLT9NSy7kh8TIS1UzNqLRY2\u0026Signature=%2FTz5ilGMic75HzJu%2BAEnq%2F1rs3I%3D&quot;,&quot;product_name&quot;:&quot;wps-wpp-pc&quot;,&quot;intention_code&quot;:&quot;wps_wpp_generate_doc_pay&quot;}*auto_qingqiu_3.0.4_Mock_V1_prod*1767005419435_19e494_f2a39bcddda6-slide-39"/>
</p:tagLst>
</file>

<file path=ppt/tags/tag14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5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7d50bbb58d6a923"/>
</p:tagLst>
</file>

<file path=ppt/tags/tag1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da28f4cc51be4d51bfa7820e8b1141c29aca97"/>
  <p:tag name="KSO_WM_NEWLAYOUT_GROUP_ID" val="layout_33"/>
  <p:tag name="KSO_WM_NEWLAYOUT_ID" val="slide_6f59496c5e8147ff"/>
</p:tagLst>
</file>

<file path=ppt/tags/tag14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33254cc3b7e9580b6b02f622af6567b15ad8ce1"/>
  <p:tag name="KSO_WM_NEWLAYOUT_GROUP_ID" val="layout_40"/>
  <p:tag name="KSO_WM_NEWLAYOUT_ID" val="slide_abf27be651d5259a"/>
  <p:tag name="KSO_WM_UNIT_PRESET_TEXT" val="单击此处添加标题"/>
</p:tagLst>
</file>

<file path=ppt/tags/tag14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83503808&quot;,&quot;product_name&quot;:&quot;wps-wpp-pc&quot;,&quot;intention_code&quot;:&quot;wps_wpp_generate_doc_pay&quot;}*auto_gallery_3.0.4_Mock_V1_prod*1767005419435_19e494_f2a39bcddda6-slide-40"/>
</p:tagLst>
</file>

<file path=ppt/tags/tag1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83503676&quot;,&quot;product_name&quot;:&quot;wps-wpp-pc&quot;,&quot;intention_code&quot;:&quot;wps_wpp_generate_doc_pay&quot;}*auto_gallery_3.0.4_Mock_V1_prod*1767005419435_19e494_f2a39bcddda6-slide-40"/>
</p:tagLst>
</file>

<file path=ppt/tags/tag1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47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bf27be651d5259a"/>
</p:tagLst>
</file>

<file path=ppt/tags/tag14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a04ea1766b31cfc075ef69aa7a81630d99ad55"/>
  <p:tag name="KSO_WM_NEWLAYOUT_GROUP_ID" val="layout_24"/>
  <p:tag name="KSO_WM_NEWLAYOUT_ID" val="slide_b2b8a315804d02fa"/>
  <p:tag name="KSO_WM_UNIT_PRESET_TEXT" val="单击此处添加标题"/>
</p:tagLst>
</file>

<file path=ppt/tags/tag14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10378195&quot;,&quot;product_name&quot;:&quot;wps-wpp-pc&quot;,&quot;intention_code&quot;:&quot;wps_wpp_generate_doc_pay&quot;}*auto_gallery_3.0.4_Mock_V1_prod*1767005419435_19e494_f2a39bcddda6-slide-41"/>
</p:tagLst>
</file>

<file path=ppt/tags/tag14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59622861&quot;,&quot;product_name&quot;:&quot;wps-wpp-pc&quot;,&quot;intention_code&quot;:&quot;wps_wpp_generate_doc_pay&quot;}*auto_gallery_3.0.4_Mock_V1_prod*1767005419435_19e494_f2a39bcddda6-slide-41"/>
</p:tagLst>
</file>

<file path=ppt/tags/tag1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8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b2b8a315804d02fa"/>
</p:tagLst>
</file>

<file path=ppt/tags/tag14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9ede6708d615bf8517c18d30aad7fd613a134a"/>
  <p:tag name="KSO_WM_NEWLAYOUT_GROUP_ID" val="layout_4"/>
  <p:tag name="KSO_WM_NEWLAYOUT_ID" val="slide_230ecdc042bcba02"/>
  <p:tag name="KSO_WM_UNIT_PRESET_TEXT" val="单击此处添加标题"/>
</p:tagLst>
</file>

<file path=ppt/tags/tag14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882968778&quot;,&quot;product_name&quot;:&quot;wps-wpp-pc&quot;,&quot;intention_code&quot;:&quot;wps_wpp_generate_doc_pay&quot;}*auto_gallery_3.0.4_Mock_V1_prod*1767005419435_19e494_f2a39bcddda6-slide-42"/>
</p:tagLst>
</file>

<file path=ppt/tags/tag1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8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10368389&quot;,&quot;product_name&quot;:&quot;wps-wpp-pc&quot;,&quot;intention_code&quot;:&quot;wps_wpp_generate_doc_pay&quot;}*auto_gallery_3.0.4_Mock_V1_prod*1767005419435_19e494_f2a39bcddda6-slide-42"/>
</p:tagLst>
</file>

<file path=ppt/tags/tag1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4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9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30ecdc042bcba02"/>
</p:tagLst>
</file>

<file path=ppt/tags/tag14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824632669d123412bf4aad6397f611405b2f86"/>
  <p:tag name="KSO_WM_NEWLAYOUT_GROUP_ID" val="layout_35"/>
  <p:tag name="KSO_WM_NEWLAYOUT_ID" val="slide_e16a782a1cbf11b7"/>
  <p:tag name="KSO_WM_UNIT_PRESET_TEXT" val="单击此处添加标题"/>
</p:tagLst>
</file>

<file path=ppt/tags/tag1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此处添加项标题"/>
</p:tagLst>
</file>

<file path=ppt/tags/tag1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508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32452"/>
  <p:tag name="KSO_WM_TEMPLATE_SLIDE_ID" val="slide_e16a782a1cbf11b7"/>
</p:tagLst>
</file>

<file path=ppt/tags/tag15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6212fad58ff941f165fd19657c4b7964931672"/>
  <p:tag name="KSO_WM_NEWLAYOUT_GROUP_ID" val="layout_27"/>
  <p:tag name="KSO_WM_NEWLAYOUT_ID" val="slide_68c7e1d569ee91b3"/>
  <p:tag name="KSO_WM_UNIT_PRESET_TEXT" val="单击此处添加标题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1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68c7e1d569ee91b3"/>
</p:tagLst>
</file>

<file path=ppt/tags/tag15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58903c5bd5b6c9606a06f5b333c2b0effa37f7"/>
  <p:tag name="KSO_WM_NEWLAYOUT_GROUP_ID" val="layout_30"/>
  <p:tag name="KSO_WM_NEWLAYOUT_ID" val="slide_0581d4d39d80ce13"/>
  <p:tag name="KSO_WM_UNIT_PRESET_TEXT" val="单击此处添加标题"/>
</p:tagLst>
</file>

<file path=ppt/tags/tag1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577973838&quot;,&quot;product_name&quot;:&quot;wps-wpp-pc&quot;,&quot;intention_code&quot;:&quot;wps_wpp_generate_doc_pay&quot;}*auto_gallery_3.0.4_Mock_V1_prod*1767005419435_19e494_f2a39bcddda6-slide-45"/>
</p:tagLst>
</file>

<file path=ppt/tags/tag15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2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581d4d39d80ce13"/>
</p:tagLst>
</file>

<file path=ppt/tags/tag15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7f92a145f414968d6c84fa39654866f51836207"/>
  <p:tag name="KSO_WM_NEWLAYOUT_GROUP_ID" val="layout_44"/>
  <p:tag name="KSO_WM_NEWLAYOUT_ID" val="slide_a3a67d77394b984b"/>
  <p:tag name="KSO_WM_UNIT_PRESET_TEXT" val="单击此处添加标题"/>
</p:tagLst>
</file>

<file path=ppt/tags/tag15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10382619&quot;,&quot;product_name&quot;:&quot;wps-wpp-pc&quot;,&quot;intention_code&quot;:&quot;wps_wpp_generate_doc_pay&quot;}*auto_gallery_3.0.4_Mock_V1_prod*1767005419435_19e494_f2a39bcddda6-slide-46"/>
</p:tagLst>
</file>

<file path=ppt/tags/tag15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6f73c36a-ef11-4161-9e14-51378c4e6b68.jpg?Expires=1798541426\u0026AWSAccessKeyId=AKLT9NSy7kh8TIS1UzNqLRY2\u0026Signature=vQmP6fm0KpjeBMBKCy%2Bw0xzOoAo%3D&quot;,&quot;product_name&quot;:&quot;wps-wpp-pc&quot;,&quot;intention_code&quot;:&quot;wps_wpp_generate_doc_pay&quot;}*auto_qingqiu_3.0.4_Mock_V1_prod*1767005419435_19e494_f2a39bcddda6-slide-46"/>
</p:tagLst>
</file>

<file path=ppt/tags/tag1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3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3a67d77394b984b"/>
</p:tagLst>
</file>

<file path=ppt/tags/tag15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cce3e8d4608a3ad56d5e3766407456588f20d11"/>
  <p:tag name="KSO_WM_NEWLAYOUT_GROUP_ID" val="layout_51"/>
  <p:tag name="KSO_WM_NEWLAYOUT_ID" val="slide_852d700e72c68e5e"/>
  <p:tag name="KSO_WM_UNIT_PRESET_TEXT" val="单击此处添加标题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1f4afcd0-b98c-4d8a-85bb-1f50d5ad6faf.jpg?Expires=1798541426\u0026AWSAccessKeyId=AKLT9NSy7kh8TIS1UzNqLRY2\u0026Signature=mpffE2nmar%2FwWNcYVCKJlHQKSvQ%3D&quot;,&quot;product_name&quot;:&quot;wps-wpp-pc&quot;,&quot;intention_code&quot;:&quot;wps_wpp_generate_doc_pay&quot;}*auto_qingqiu_3.0.4_Mock_V1_prod*1767005419435_19e494_f2a39bcddda6-slide-47"/>
</p:tagLst>
</file>

<file path=ppt/tags/tag154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5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852d700e72c68e5e"/>
</p:tagLst>
</file>

<file path=ppt/tags/tag15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07bd2530a0b3bbcc1cfb27466f9c9c64bcb8ef"/>
  <p:tag name="KSO_WM_NEWLAYOUT_GROUP_ID" val="layout_5"/>
  <p:tag name="KSO_WM_NEWLAYOUT_ID" val="slide_316ce44c5af9b664"/>
  <p:tag name="KSO_WM_UNIT_PRESET_TEXT" val="单击此处添加标题"/>
</p:tagLst>
</file>

<file path=ppt/tags/tag15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5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54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55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5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0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6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16ce44c5af9b664"/>
</p:tagLst>
</file>

<file path=ppt/tags/tag156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565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56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5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ebd86bdb84db57b3bf488e273bb4e82ffe10ec"/>
  <p:tag name="KSO_WM_NEWLAYOUT_GROUP_ID" val="layout_63"/>
  <p:tag name="KSO_WM_NEWLAYOUT_ID" val="slide_bd0e730e40c5a9b1"/>
  <p:tag name="KSO_WM_UNIT_PRESET_TEXT" val="单击此处添加标题"/>
</p:tagLst>
</file>

<file path=ppt/tags/tag15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a1c58dc1-2fe5-400b-a802-4efe836058d8.jpg?Expires=1798541426\u0026AWSAccessKeyId=AKLT9NSy7kh8TIS1UzNqLRY2\u0026Signature=lP%2FLnJ7YjbdwHzSW55vioqfM31w%3D&quot;,&quot;product_name&quot;:&quot;wps-wpp-pc&quot;,&quot;intention_code&quot;:&quot;wps_wpp_generate_doc_pay&quot;}*auto_qingqiu_3.0.4_Mock_V1_prod*1767005419435_19e494_f2a39bcddda6-slide-49"/>
</p:tagLst>
</file>

<file path=ppt/tags/tag1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7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bd0e730e40c5a9b1"/>
</p:tagLst>
</file>

<file path=ppt/tags/tag15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840aa738610c2b267215f9f80e663d2e939d00"/>
  <p:tag name="KSO_WM_NEWLAYOUT_GROUP_ID" val="layout_10014"/>
  <p:tag name="KSO_WM_NEWLAYOUT_ID" val="slide_3378e5420af9a013"/>
  <p:tag name="KSO_WM_UNIT_PRESET_TEXT" val="单击此处添加标题"/>
</p:tagLst>
</file>

<file path=ppt/tags/tag15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ai-gateway-save.ks3-cn-beijing.ksyuncs.com/aigc-gateway-v2-prod/8bb4e86c1081d6085296b12384fbfed2_0.jpeg?Expires=1767091829\u0026AWSAccessKeyId=AKLT9VJ0mcxR8yRlm6PIC9hY\u0026Signature=B6zdFe7%2FIGObZDg%2B16ZhdYwm6io%3D&quot;,&quot;product_name&quot;:&quot;wps-wpp-pc&quot;,&quot;intention_code&quot;:&quot;wps_wpp_generate_doc_pay&quot;}*auto_doubao_3.0.4_Mock_V1_prod*1767005419435_19e494_f2a39bcddda6-slide-50"/>
</p:tagLst>
</file>

<file path=ppt/tags/tag1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7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3378e5420af9a013"/>
</p:tagLst>
</file>

<file path=ppt/tags/tag15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5e75f20aafec260a434244754738c635225fec"/>
  <p:tag name="KSO_WM_NEWLAYOUT_GROUP_ID" val="layout_33"/>
  <p:tag name="KSO_WM_NEWLAYOUT_ID" val="slide_e53385f73b4ae8be"/>
  <p:tag name="KSO_WM_UNIT_PRESET_TEXT" val="单击此处添加标题"/>
</p:tagLst>
</file>

<file path=ppt/tags/tag1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0bd273eea12a51144861523d602f135199a98"/>
  <p:tag name="KSO_WM_NEWLAYOUT_GROUP_ID" val="layout_7"/>
  <p:tag name="KSO_WM_NEWLAYOUT_ID" val="slide_d1147064cadfae30"/>
</p:tagLst>
</file>

<file path=ppt/tags/tag15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8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82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8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86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5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59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53385f73b4ae8be"/>
</p:tagLst>
</file>

<file path=ppt/tags/tag15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705ed26aece027991cf890d4d75597090c4755"/>
  <p:tag name="KSO_WM_NEWLAYOUT_GROUP_ID" val="layout_10009"/>
  <p:tag name="KSO_WM_NEWLAYOUT_ID" val="slide_6b1bff74f72e13b8"/>
  <p:tag name="KSO_WM_UNIT_PRESET_TEXT" val="单击此处添加标题"/>
</p:tagLst>
</file>

<file path=ppt/tags/tag15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9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6b1bff74f72e13b8"/>
</p:tagLst>
</file>

<file path=ppt/tags/tag15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f170fa0791e618abe6f57aae8aa2ad057b2296"/>
  <p:tag name="KSO_WM_NEWLAYOUT_GROUP_ID" val="layout_43"/>
  <p:tag name="KSO_WM_NEWLAYOUT_ID" val="slide_3bb754ec4ba7ee32"/>
  <p:tag name="KSO_WM_UNIT_PRESET_TEXT" val="单击此处添加标题"/>
</p:tagLst>
</file>

<file path=ppt/tags/tag15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9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0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bb754ec4ba7ee32"/>
</p:tagLst>
</file>

<file path=ppt/tags/tag16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ccaeba1597b0699e5a9d2782a9d6b6c13dae5c"/>
  <p:tag name="KSO_WM_NEWLAYOUT_GROUP_ID" val="layout_7"/>
  <p:tag name="KSO_WM_NEWLAYOUT_ID" val="slide_d7b0fd4f9904a328"/>
  <p:tag name="KSO_WM_UNIT_PRESET_TEXT" val="单击此处添加标题"/>
</p:tagLst>
</file>

<file path=ppt/tags/tag16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60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1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1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7b0fd4f9904a328"/>
</p:tagLst>
</file>

<file path=ppt/tags/tag16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a3c6d2d133aa7557c3049889297fd7aedba60d"/>
  <p:tag name="KSO_WM_NEWLAYOUT_GROUP_ID" val="layout_59"/>
  <p:tag name="KSO_WM_NEWLAYOUT_ID" val="slide_bb03e4d874dff4e4"/>
  <p:tag name="KSO_WM_UNIT_PRESET_TEXT" val="单击此处添加标题"/>
</p:tagLst>
</file>

<file path=ppt/tags/tag16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61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bb03e4d874dff4e4"/>
</p:tagLst>
</file>

<file path=ppt/tags/tag16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1f92457ef61ca2aabdd98471a88e1991030235"/>
  <p:tag name="KSO_WM_NEWLAYOUT_GROUP_ID" val="layout_33"/>
  <p:tag name="KSO_WM_NEWLAYOUT_ID" val="slide_5aa63ac1d61f2d0d"/>
  <p:tag name="KSO_WM_UNIT_PRESET_TEXT" val="单击此处添加标题"/>
</p:tagLst>
</file>

<file path=ppt/tags/tag16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1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2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2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6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63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5aa63ac1d61f2d0d"/>
</p:tagLst>
</file>

<file path=ppt/tags/tag16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8659313745721d62b832a1e9a6c294695ca39a"/>
  <p:tag name="KSO_WM_NEWLAYOUT_GROUP_ID" val="layout_6"/>
  <p:tag name="KSO_WM_NEWLAYOUT_ID" val="slide_de19f53bce0cae15"/>
  <p:tag name="KSO_WM_UNIT_PRESET_TEXT" val="单击此处添加标题"/>
</p:tagLst>
</file>

<file path=ppt/tags/tag16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6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3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de19f53bce0cae15"/>
</p:tagLst>
</file>

<file path=ppt/tags/tag16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  <p:tag name="KSO_WM_UNIT_PRESET_TEXT" val="单击此处添加标题"/>
</p:tagLst>
</file>

<file path=ppt/tags/tag16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4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4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f9322fba41ef5aa"/>
</p:tagLst>
</file>

<file path=ppt/tags/tag16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0bd273eea12a51144861523d602f135199a98"/>
  <p:tag name="KSO_WM_NEWLAYOUT_GROUP_ID" val="layout_7"/>
  <p:tag name="KSO_WM_NEWLAYOUT_ID" val="slide_d1147064cadfae30"/>
  <p:tag name="KSO_WM_UNIT_PRESET_TEXT" val="单击此处添加标题"/>
</p:tagLst>
</file>

<file path=ppt/tags/tag16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64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5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1147064cadfae30"/>
</p:tagLst>
</file>

<file path=ppt/tags/tag16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acb9ef2a22457755d5f257e3a9f500446adb44"/>
  <p:tag name="KSO_WM_NEWLAYOUT_GROUP_ID" val="layout_43"/>
  <p:tag name="KSO_WM_NEWLAYOUT_ID" val="slide_55366398d0b5971d"/>
  <p:tag name="KSO_WM_UNIT_PRESET_TEXT" val="单击此处添加标题"/>
</p:tagLst>
</file>

<file path=ppt/tags/tag16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5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6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5366398d0b5971d"/>
</p:tagLst>
</file>

<file path=ppt/tags/tag16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  <p:tag name="KSO_WM_UNIT_PRESET_TEXT" val="单击此处添加标题"/>
</p:tagLst>
</file>

<file path=ppt/tags/tag16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6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6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7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6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7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6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7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3bba18c35737523"/>
</p:tagLst>
</file>

<file path=ppt/tags/tag16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ff34867d41a768d7df8a7737ba076d6a20b0f8"/>
  <p:tag name="KSO_WM_NEWLAYOUT_GROUP_ID" val="layout_50"/>
  <p:tag name="KSO_WM_NEWLAYOUT_ID" val="slide_f7662923cd404225"/>
  <p:tag name="KSO_WM_UNIT_PRESET_TEXT" val="单击此处添加标题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8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8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8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1f92457ef61ca2aabdd98471a88e1991030235"/>
  <p:tag name="KSO_WM_NEWLAYOUT_GROUP_ID" val="layout_33"/>
  <p:tag name="KSO_WM_NEWLAYOUT_ID" val="slide_5aa63ac1d61f2d0d"/>
</p:tagLst>
</file>

<file path=ppt/tags/tag169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7662923cd404225"/>
</p:tagLst>
</file>

<file path=ppt/tags/tag16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da28f4cc51be4d51bfa7820e8b1141c29aca97"/>
  <p:tag name="KSO_WM_NEWLAYOUT_GROUP_ID" val="layout_33"/>
  <p:tag name="KSO_WM_NEWLAYOUT_ID" val="slide_6f59496c5e8147ff"/>
  <p:tag name="KSO_WM_UNIT_PRESET_TEXT" val="单击此处添加标题"/>
</p:tagLst>
</file>

<file path=ppt/tags/tag16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9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6f59496c5e8147ff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7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fc14a6ed89a0cfcc37bfdf2bf9beb1960d73eed"/>
  <p:tag name="KSO_WM_NEWLAYOUT_GROUP_ID" val="layout_29"/>
  <p:tag name="KSO_WM_NEWLAYOUT_ID" val="slide_14ed123e16c7c173"/>
  <p:tag name="KSO_WM_UNIT_PRESET_TEXT" val="单击此处添加标题"/>
</p:tagLst>
</file>

<file path=ppt/tags/tag17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0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70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7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0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0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7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1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14ed123e16c7c173"/>
</p:tagLst>
</file>

<file path=ppt/tags/tag17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0a501b32761d4b8ba48bd45eab3bebdf068598"/>
  <p:tag name="KSO_WM_NEWLAYOUT_GROUP_ID" val="layout_39"/>
  <p:tag name="KSO_WM_NEWLAYOUT_ID" val="slide_89d5a0e8dc3d2b6c"/>
  <p:tag name="KSO_WM_UNIT_PRESET_TEXT" val="单击此处添加标题"/>
</p:tagLst>
</file>

<file path=ppt/tags/tag17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1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19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723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7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7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727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7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7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3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9d5a0e8dc3d2b6c"/>
</p:tagLst>
</file>

<file path=ppt/tags/tag17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  <p:tag name="wpp_generatetext" val="1"/>
</p:tagLst>
</file>

<file path=ppt/tags/tag17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1733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73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735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73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7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5032546786c7508fd61b59845dfbf41f31a920"/>
  <p:tag name="KSO_WM_NEWLAYOUT_GROUP_ID" val="layout_31"/>
  <p:tag name="KSO_WM_NEWLAYOUT_ID" val="slide_d326cc5a9d07c076"/>
  <p:tag name="KSO_WM_UNIT_PRESET_TEXT" val="单击此处添加标题"/>
</p:tagLst>
</file>

<file path=ppt/tags/tag17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09708511&quot;,&quot;product_name&quot;:&quot;wps-wpp-pc&quot;,&quot;intention_code&quot;:&quot;wps_wpp_generate_doc_pay&quot;}*auto_gallery_3.0.4_Mock_V1_prod*1767005419435_19e494_f2a39bcddda6-slide-67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71276687&quot;,&quot;product_name&quot;:&quot;wps-wpp-pc&quot;,&quot;intention_code&quot;:&quot;wps_wpp_generate_doc_pay&quot;}*auto_gallery_3.0.4_Mock_V1_prod*1767005419435_19e494_f2a39bcddda6-slide-67"/>
</p:tagLst>
</file>

<file path=ppt/tags/tag1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4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326cc5a9d07c076"/>
</p:tagLst>
</file>

<file path=ppt/tags/tag17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853b39cd1ac1ef7e6248f21405a5b452100795"/>
  <p:tag name="KSO_WM_NEWLAYOUT_GROUP_ID" val="layout_28"/>
  <p:tag name="KSO_WM_NEWLAYOUT_ID" val="slide_5efb42e1bfd03918"/>
  <p:tag name="KSO_WM_UNIT_PRESET_TEXT" val="单击此处添加标题"/>
</p:tagLst>
</file>

<file path=ppt/tags/tag17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976534674&quot;,&quot;product_name&quot;:&quot;wps-wpp-pc&quot;,&quot;intention_code&quot;:&quot;wps_wpp_generate_doc_pay&quot;}*auto_gallery_3.0.4_Mock_V1_prod*1767005419435_19e494_f2a39bcddda6-slide-68"/>
</p:tagLst>
</file>

<file path=ppt/tags/tag17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11940554&quot;,&quot;product_name&quot;:&quot;wps-wpp-pc&quot;,&quot;intention_code&quot;:&quot;wps_wpp_generate_doc_pay&quot;}*auto_gallery_3.0.4_Mock_V1_prod*1767005419435_19e494_f2a39bcddda6-slide-68"/>
</p:tagLst>
</file>

<file path=ppt/tags/tag17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5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efb42e1bfd03918"/>
</p:tagLst>
</file>

<file path=ppt/tags/tag17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35bdd1a6175535ea4ac2dfeb660a25aead89b5"/>
  <p:tag name="KSO_WM_NEWLAYOUT_GROUP_ID" val="layout_10021"/>
  <p:tag name="KSO_WM_NEWLAYOUT_ID" val="slide_4404bfee2e3e7de1"/>
  <p:tag name="KSO_WM_UNIT_PRESET_TEXT" val="单击此处添加标题"/>
</p:tagLst>
</file>

<file path=ppt/tags/tag175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6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404bfee2e3e7de1"/>
</p:tagLst>
</file>

<file path=ppt/tags/tag17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b6f042d9eb202b72a87631c8182662b1fbdc63"/>
  <p:tag name="KSO_WM_NEWLAYOUT_GROUP_ID" val="layout_47"/>
  <p:tag name="KSO_WM_NEWLAYOUT_ID" val="slide_a7600cc61bb03ac7"/>
  <p:tag name="KSO_WM_UNIT_PRESET_TEXT" val="单击此处添加标题"/>
</p:tagLst>
</file>

<file path=ppt/tags/tag176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76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76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6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7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77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7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7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77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77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7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7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7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a7600cc61bb03ac7"/>
</p:tagLst>
</file>

<file path=ppt/tags/tag1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2a45b466cba535acd9ff6f1b9ca31e16f1685c8"/>
  <p:tag name="KSO_WM_NEWLAYOUT_GROUP_ID" val="layout_7"/>
  <p:tag name="KSO_WM_NEWLAYOUT_ID" val="slide_e84087306db77c3c"/>
  <p:tag name="KSO_WM_UNIT_PRESET_TEXT" val="单击此处添加标题"/>
</p:tagLst>
</file>

<file path=ppt/tags/tag17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82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7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7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7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8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e84087306db77c3c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6d79f4d9389e1f548460a03560f833871d530c"/>
  <p:tag name="KSO_WM_NEWLAYOUT_GROUP_ID" val="layout_7"/>
  <p:tag name="KSO_WM_NEWLAYOUT_ID" val="slide_a8781390ed8f955e"/>
  <p:tag name="KSO_WM_UNIT_PRESET_TEXT" val="单击此处添加标题"/>
</p:tagLst>
</file>

<file path=ppt/tags/tag17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79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7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7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7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7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8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80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a8781390ed8f955e"/>
</p:tagLst>
</file>

<file path=ppt/tags/tag18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c9793ddd623f99f94a2a48700f11344bb5d485"/>
  <p:tag name="KSO_WM_NEWLAYOUT_GROUP_ID" val="layout_50"/>
  <p:tag name="KSO_WM_NEWLAYOUT_ID" val="slide_420f9648e3f69c9a"/>
  <p:tag name="KSO_WM_UNIT_PRESET_TEXT" val="单击此处添加标题"/>
</p:tagLst>
</file>

<file path=ppt/tags/tag18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80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80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8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81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8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8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81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20f9648e3f69c9a"/>
</p:tagLst>
</file>

<file path=ppt/tags/tag18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3e37c7347464cd78cb042489d4f801783d22dc"/>
  <p:tag name="KSO_WM_NEWLAYOUT_GROUP_ID" val="layout_33"/>
  <p:tag name="KSO_WM_NEWLAYOUT_ID" val="slide_78ad6ae353567b62"/>
  <p:tag name="KSO_WM_UNIT_PRESET_TEXT" val="单击此处添加标题"/>
</p:tagLst>
</file>

<file path=ppt/tags/tag18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8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8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8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8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82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8ad6ae353567b62"/>
</p:tagLst>
</file>

<file path=ppt/tags/tag182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ISCONTENTSTITLE" val="0"/>
  <p:tag name="KSO_WM_UNIT_PRESET_TEXT_INDEX" val="-1"/>
  <p:tag name="KSO_WM_UNIT_PRESET_TEXT_LEN" val="0"/>
</p:tagLst>
</file>

<file path=ppt/tags/tag182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827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90306"/>
  <p:tag name="KSO_WM_TEMPLATE_CATEGORY" val="custom"/>
  <p:tag name="KSO_WM_SLIDE_INDEX" val="5"/>
  <p:tag name="KSO_WM_SLIDE_ID" val="custom40490306_11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a3c6d2d133aa7557c3049889297fd7aedba60d"/>
  <p:tag name="KSO_WM_NEWLAYOUT_GROUP_ID" val="layout_59"/>
  <p:tag name="KSO_WM_NEWLAYOUT_ID" val="slide_bb03e4d874dff4e4"/>
</p:tagLst>
</file>

<file path=ppt/tags/tag1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2a45b466cba535acd9ff6f1b9ca31e16f1685c8"/>
  <p:tag name="KSO_WM_NEWLAYOUT_GROUP_ID" val="layout_7"/>
  <p:tag name="KSO_WM_NEWLAYOUT_ID" val="slide_e84087306db77c3c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ccaeba1597b0699e5a9d2782a9d6b6c13dae5c"/>
  <p:tag name="KSO_WM_NEWLAYOUT_GROUP_ID" val="layout_7"/>
  <p:tag name="KSO_WM_NEWLAYOUT_ID" val="slide_d7b0fd4f9904a328"/>
</p:tagLst>
</file>

<file path=ppt/tags/tag1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f170fa0791e618abe6f57aae8aa2ad057b2296"/>
  <p:tag name="KSO_WM_NEWLAYOUT_GROUP_ID" val="layout_43"/>
  <p:tag name="KSO_WM_NEWLAYOUT_ID" val="slide_3bb754ec4ba7ee32"/>
</p:tagLst>
</file>

<file path=ppt/tags/tag2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705ed26aece027991cf890d4d75597090c4755"/>
  <p:tag name="KSO_WM_NEWLAYOUT_GROUP_ID" val="layout_10009"/>
  <p:tag name="KSO_WM_NEWLAYOUT_ID" val="slide_6b1bff74f72e13b8"/>
</p:tagLst>
</file>

<file path=ppt/tags/tag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5e75f20aafec260a434244754738c635225fec"/>
  <p:tag name="KSO_WM_NEWLAYOUT_GROUP_ID" val="layout_33"/>
  <p:tag name="KSO_WM_NEWLAYOUT_ID" val="slide_e53385f73b4ae8be"/>
</p:tagLst>
</file>

<file path=ppt/tags/tag2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2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3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840aa738610c2b267215f9f80e663d2e939d00"/>
  <p:tag name="KSO_WM_NEWLAYOUT_GROUP_ID" val="layout_10014"/>
  <p:tag name="KSO_WM_NEWLAYOUT_ID" val="slide_3378e5420af9a013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ebd86bdb84db57b3bf488e273bb4e82ffe10ec"/>
  <p:tag name="KSO_WM_NEWLAYOUT_GROUP_ID" val="layout_63"/>
  <p:tag name="KSO_WM_NEWLAYOUT_ID" val="slide_bd0e730e40c5a9b1"/>
</p:tagLst>
</file>

<file path=ppt/tags/tag2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07bd2530a0b3bbcc1cfb27466f9c9c64bcb8ef"/>
  <p:tag name="KSO_WM_NEWLAYOUT_GROUP_ID" val="layout_5"/>
  <p:tag name="KSO_WM_NEWLAYOUT_ID" val="slide_316ce44c5af9b664"/>
</p:tagLst>
</file>

<file path=ppt/tags/tag2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5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5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6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6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cce3e8d4608a3ad56d5e3766407456588f20d11"/>
  <p:tag name="KSO_WM_NEWLAYOUT_GROUP_ID" val="layout_51"/>
  <p:tag name="KSO_WM_NEWLAYOUT_ID" val="slide_852d700e72c68e5e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7f92a145f414968d6c84fa39654866f51836207"/>
  <p:tag name="KSO_WM_NEWLAYOUT_GROUP_ID" val="layout_44"/>
  <p:tag name="KSO_WM_NEWLAYOUT_ID" val="slide_a3a67d77394b984b"/>
</p:tagLst>
</file>

<file path=ppt/tags/tag2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58903c5bd5b6c9606a06f5b333c2b0effa37f7"/>
  <p:tag name="KSO_WM_NEWLAYOUT_GROUP_ID" val="layout_30"/>
  <p:tag name="KSO_WM_NEWLAYOUT_ID" val="slide_0581d4d39d80ce13"/>
</p:tagLst>
</file>

<file path=ppt/tags/tag2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6212fad58ff941f165fd19657c4b7964931672"/>
  <p:tag name="KSO_WM_NEWLAYOUT_GROUP_ID" val="layout_27"/>
  <p:tag name="KSO_WM_NEWLAYOUT_ID" val="slide_68c7e1d569ee91b3"/>
</p:tagLst>
</file>

<file path=ppt/tags/tag30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b6f042d9eb202b72a87631c8182662b1fbdc63"/>
  <p:tag name="KSO_WM_NEWLAYOUT_GROUP_ID" val="layout_47"/>
  <p:tag name="KSO_WM_NEWLAYOUT_ID" val="slide_a7600cc61bb03ac7"/>
</p:tagLst>
</file>

<file path=ppt/tags/tag32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824632669d123412bf4aad6397f611405b2f86"/>
  <p:tag name="KSO_WM_NEWLAYOUT_GROUP_ID" val="layout_35"/>
  <p:tag name="KSO_WM_NEWLAYOUT_ID" val="slide_e16a782a1cbf11b7"/>
</p:tagLst>
</file>

<file path=ppt/tags/tag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2"/>
  <p:tag name="KSO_WM_UNIT_SUBTYPE" val="d"/>
  <p:tag name="KSO_WM_UNIT_TYPE" val="l_h_i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9ede6708d615bf8517c18d30aad7fd613a134a"/>
  <p:tag name="KSO_WM_NEWLAYOUT_GROUP_ID" val="layout_4"/>
  <p:tag name="KSO_WM_NEWLAYOUT_ID" val="slide_230ecdc042bcba02"/>
</p:tagLst>
</file>

<file path=ppt/tags/tag3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3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5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a04ea1766b31cfc075ef69aa7a81630d99ad55"/>
  <p:tag name="KSO_WM_NEWLAYOUT_GROUP_ID" val="layout_24"/>
  <p:tag name="KSO_WM_NEWLAYOUT_ID" val="slide_b2b8a315804d02fa"/>
</p:tagLst>
</file>

<file path=ppt/tags/tag3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33254cc3b7e9580b6b02f622af6567b15ad8ce1"/>
  <p:tag name="KSO_WM_NEWLAYOUT_GROUP_ID" val="layout_40"/>
  <p:tag name="KSO_WM_NEWLAYOUT_ID" val="slide_abf27be651d5259a"/>
</p:tagLst>
</file>

<file path=ppt/tags/tag3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</p:tagLst>
</file>

<file path=ppt/tags/tag3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53c3ad78640555d65cde3c8d1258823eef8ea4d"/>
  <p:tag name="KSO_WM_NEWLAYOUT_GROUP_ID" val="layout_7"/>
  <p:tag name="KSO_WM_NEWLAYOUT_ID" val="slide_4dc3a841bc288fcf"/>
</p:tagLst>
</file>

<file path=ppt/tags/tag3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6d79f4d9389e1f548460a03560f833871d530c"/>
  <p:tag name="KSO_WM_NEWLAYOUT_GROUP_ID" val="layout_7"/>
  <p:tag name="KSO_WM_NEWLAYOUT_ID" val="slide_a8781390ed8f955e"/>
</p:tagLst>
</file>

<file path=ppt/tags/tag4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eda2778405790698010d6d8883063b43e2a5385"/>
  <p:tag name="KSO_WM_NEWLAYOUT_GROUP_ID" val="layout_33"/>
  <p:tag name="KSO_WM_NEWLAYOUT_ID" val="slide_aa7e2b4908817b7b"/>
</p:tagLst>
</file>

<file path=ppt/tags/tag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1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c9793ddd623f99f94a2a48700f11344bb5d485"/>
  <p:tag name="KSO_WM_NEWLAYOUT_GROUP_ID" val="layout_50"/>
  <p:tag name="KSO_WM_NEWLAYOUT_ID" val="slide_420f9648e3f69c9a"/>
</p:tagLst>
</file>

<file path=ppt/tags/tag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2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5e11fa8989ccd7c8f9dce586db8246596fc5b"/>
  <p:tag name="KSO_WM_NEWLAYOUT_GROUP_ID" val="layout_7"/>
  <p:tag name="KSO_WM_NEWLAYOUT_ID" val="slide_71ba002036020a17"/>
</p:tagLst>
</file>

<file path=ppt/tags/tag4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400ba236577339cd595476a88b4402a58cfa8a"/>
  <p:tag name="KSO_WM_NEWLAYOUT_GROUP_ID" val="layout_43"/>
  <p:tag name="KSO_WM_NEWLAYOUT_ID" val="slide_1dcb7edecbada3fd"/>
</p:tagLst>
</file>

<file path=ppt/tags/tag4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f2ce80520b4aaac09e8252528d4ae8e293fa85"/>
  <p:tag name="KSO_WM_NEWLAYOUT_GROUP_ID" val="layout_33"/>
  <p:tag name="KSO_WM_NEWLAYOUT_ID" val="slide_36607876babae2dc"/>
</p:tagLst>
</file>

<file path=ppt/tags/tag4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2d98fc384a763b27cded3025fbfe07ac349b8b"/>
  <p:tag name="KSO_WM_NEWLAYOUT_GROUP_ID" val="layout_7"/>
  <p:tag name="KSO_WM_NEWLAYOUT_ID" val="slide_34f54e6b077416f4"/>
</p:tagLst>
</file>

<file path=ppt/tags/tag4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ff34867d41a768d7df8a7737ba076d6a20b0f8"/>
  <p:tag name="KSO_WM_NEWLAYOUT_GROUP_ID" val="layout_50"/>
  <p:tag name="KSO_WM_NEWLAYOUT_ID" val="slide_f7662923cd404225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8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8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acb9ef2a22457755d5f257e3a9f500446adb44"/>
  <p:tag name="KSO_WM_NEWLAYOUT_GROUP_ID" val="layout_43"/>
  <p:tag name="KSO_WM_NEWLAYOUT_ID" val="slide_55366398d0b5971d"/>
</p:tagLst>
</file>

<file path=ppt/tags/tag4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3e37c7347464cd78cb042489d4f801783d22dc"/>
  <p:tag name="KSO_WM_NEWLAYOUT_GROUP_ID" val="layout_33"/>
  <p:tag name="KSO_WM_NEWLAYOUT_ID" val="slide_78ad6ae353567b62"/>
</p:tagLst>
</file>

<file path=ppt/tags/tag5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b7a1be47265bfbd348c3069c72c4eb6c398a8f"/>
  <p:tag name="KSO_WM_NEWLAYOUT_GROUP_ID" val="layout_7"/>
  <p:tag name="KSO_WM_NEWLAYOUT_ID" val="slide_209649bbdb144638"/>
</p:tagLst>
</file>

<file path=ppt/tags/tag5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35bdd1a6175535ea4ac2dfeb660a25aead89b5"/>
  <p:tag name="KSO_WM_NEWLAYOUT_GROUP_ID" val="layout_10021"/>
  <p:tag name="KSO_WM_NEWLAYOUT_ID" val="slide_4404bfee2e3e7de1"/>
</p:tagLst>
</file>

<file path=ppt/tags/tag52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21c12d2d8d680694bfea63c8bd91d8fb6c4ca0d"/>
  <p:tag name="KSO_WM_NEWLAYOUT_GROUP_ID" val="layout_10012"/>
  <p:tag name="KSO_WM_NEWLAYOUT_ID" val="slide_035c824646c0655c"/>
</p:tagLst>
</file>

<file path=ppt/tags/tag5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</p:tagLst>
</file>

<file path=ppt/tags/tag5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3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4ae83d2742e27e0d17a59dfc65c2a49a5a057c"/>
  <p:tag name="KSO_WM_NEWLAYOUT_GROUP_ID" val="layout_59"/>
  <p:tag name="KSO_WM_NEWLAYOUT_ID" val="slide_1800e3ff434db388"/>
</p:tagLst>
</file>

<file path=ppt/tags/tag5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3a27ffdfee67111165050c0e5df91a3815c367"/>
  <p:tag name="KSO_WM_NEWLAYOUT_GROUP_ID" val="layout_2"/>
  <p:tag name="KSO_WM_NEWLAYOUT_ID" val="slide_f929b4a25ec12823"/>
</p:tagLst>
</file>

<file path=ppt/tags/tag5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b9cd6b324b480b3b28eeab70d998a3c330b43c"/>
  <p:tag name="KSO_WM_NEWLAYOUT_GROUP_ID" val="layout_6"/>
  <p:tag name="KSO_WM_NEWLAYOUT_ID" val="slide_82e1f1fbf520933b"/>
</p:tagLst>
</file>

<file path=ppt/tags/tag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7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107f1e7834864d74a97f0af39a56b4ae80c7513"/>
  <p:tag name="KSO_WM_NEWLAYOUT_GROUP_ID" val="layout_46"/>
  <p:tag name="KSO_WM_NEWLAYOUT_ID" val="slide_a771a7c61d0cd45c"/>
</p:tagLst>
</file>

<file path=ppt/tags/tag5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8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738bf18e0c875d706453e4b8daf8e9f442ae22"/>
  <p:tag name="KSO_WM_NEWLAYOUT_GROUP_ID" val="layout_11"/>
  <p:tag name="KSO_WM_NEWLAYOUT_ID" val="slide_f3246b29ad334cf4"/>
</p:tagLst>
</file>

<file path=ppt/tags/tag6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cfbb0624db64af2ee9ff1c91672734559ecb2d"/>
  <p:tag name="KSO_WM_NEWLAYOUT_GROUP_ID" val="layout_48"/>
  <p:tag name="KSO_WM_NEWLAYOUT_ID" val="slide_2ecf2e587904f8d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aa549ae0d1871057cefdaf289076fed78c1ae20"/>
  <p:tag name="KSO_WM_NEWLAYOUT_GROUP_ID" val="layout_28"/>
  <p:tag name="KSO_WM_NEWLAYOUT_ID" val="slide_caf5085065491468"/>
</p:tagLst>
</file>

<file path=ppt/tags/tag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853b39cd1ac1ef7e6248f21405a5b452100795"/>
  <p:tag name="KSO_WM_NEWLAYOUT_GROUP_ID" val="layout_28"/>
  <p:tag name="KSO_WM_NEWLAYOUT_ID" val="slide_5efb42e1bfd03918"/>
</p:tagLst>
</file>

<file path=ppt/tags/tag6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7d8073ed7fd17757afdbc42cbffd5329885d3"/>
  <p:tag name="KSO_WM_NEWLAYOUT_GROUP_ID" val="layout_62"/>
  <p:tag name="KSO_WM_NEWLAYOUT_ID" val="slide_72ee7055fb184196"/>
</p:tagLst>
</file>

<file path=ppt/tags/tag6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602294805d4bbdada8efe4c2087c6f98634308"/>
  <p:tag name="KSO_WM_NEWLAYOUT_GROUP_ID" val="layout_51"/>
  <p:tag name="KSO_WM_NEWLAYOUT_ID" val="slide_706d4240adf47b4e"/>
</p:tagLst>
</file>

<file path=ppt/tags/tag6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d464345fcb2c63a8a655a8e461818a17cdda32d"/>
  <p:tag name="KSO_WM_NEWLAYOUT_GROUP_ID" val="layout_25"/>
  <p:tag name="KSO_WM_NEWLAYOUT_ID" val="slide_806bd9b5d50009dc"/>
</p:tagLst>
</file>

<file path=ppt/tags/tag6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7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a80096ebaea8fda92aee45d3e3ced58a75654b"/>
  <p:tag name="KSO_WM_NEWLAYOUT_GROUP_ID" val="layout_33"/>
  <p:tag name="KSO_WM_NEWLAYOUT_ID" val="slide_9d11d2e16eb6dd6e"/>
</p:tagLst>
</file>

<file path=ppt/tags/tag6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0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7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fa0867a8936d601dea88180c9c3c7b62425c97"/>
  <p:tag name="KSO_WM_NEWLAYOUT_GROUP_ID" val="layout_7"/>
  <p:tag name="KSO_WM_NEWLAYOUT_ID" val="slide_7703c2ab29970f45"/>
</p:tagLst>
</file>

<file path=ppt/tags/tag7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1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cda6b03c5c1e934e24fbcc6e05fa1a0a3677964"/>
  <p:tag name="KSO_WM_NEWLAYOUT_GROUP_ID" val="layout_44"/>
  <p:tag name="KSO_WM_NEWLAYOUT_ID" val="slide_66be0a1acaf50787"/>
</p:tagLst>
</file>

<file path=ppt/tags/tag7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5032546786c7508fd61b59845dfbf41f31a920"/>
  <p:tag name="KSO_WM_NEWLAYOUT_GROUP_ID" val="layout_31"/>
  <p:tag name="KSO_WM_NEWLAYOUT_ID" val="slide_d326cc5a9d07c076"/>
</p:tagLst>
</file>

<file path=ppt/tags/tag7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31a18a8974dbf66dc8108c7871704bda6843430"/>
  <p:tag name="KSO_WM_NEWLAYOUT_GROUP_ID" val="layout_5"/>
  <p:tag name="KSO_WM_NEWLAYOUT_ID" val="slide_c48e4d7449b5dcdb"/>
</p:tagLst>
</file>

<file path=ppt/tags/tag7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4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43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44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4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749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5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754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7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5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75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759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fb47a9c3bb9d5592871d2b09e07241653e64f"/>
  <p:tag name="KSO_WM_NEWLAYOUT_GROUP_ID" val="layout_29"/>
  <p:tag name="KSO_WM_NEWLAYOUT_ID" val="slide_71306c912136627e"/>
</p:tagLst>
</file>

<file path=ppt/tags/tag7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6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6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74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7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77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7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6027843cc4d0454f962177e8e70483b1e42af38"/>
  <p:tag name="KSO_WM_NEWLAYOUT_GROUP_ID" val="layout_16"/>
  <p:tag name="KSO_WM_NEWLAYOUT_ID" val="slide_bcd46b04a3341fd0"/>
</p:tagLst>
</file>

<file path=ppt/tags/tag7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9a80bf7a2488482d3e2c4b8fc708611701fee3"/>
  <p:tag name="KSO_WM_NEWLAYOUT_GROUP_ID" val="layout_4"/>
  <p:tag name="KSO_WM_NEWLAYOUT_ID" val="slide_d17492b825aaf0cd"/>
</p:tagLst>
</file>

<file path=ppt/tags/tag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dd51e106019b739a3df757e5e1a58ab57eb3e37"/>
  <p:tag name="KSO_WM_NEWLAYOUT_GROUP_ID" val="layout_10008"/>
  <p:tag name="KSO_WM_NEWLAYOUT_ID" val="slide_31934ddb0ba1bdba"/>
</p:tagLst>
</file>

<file path=ppt/tags/tag80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0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0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1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</p:tagLst>
</file>

<file path=ppt/tags/tag8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2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2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2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8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8442eece8541fad202e1e283dbe990f50a298fd"/>
  <p:tag name="KSO_WM_NEWLAYOUT_GROUP_ID" val="layout_10021"/>
  <p:tag name="KSO_WM_NEWLAYOUT_ID" val="slide_d3e92e7295b144a1"/>
</p:tagLst>
</file>

<file path=ppt/tags/tag8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f1b7841c61bca6ace2ed03b57ff1462447103d"/>
  <p:tag name="KSO_WM_NEWLAYOUT_GROUP_ID" val="layout_60"/>
  <p:tag name="KSO_WM_NEWLAYOUT_ID" val="slide_92e718e35737f8af"/>
</p:tagLst>
</file>

<file path=ppt/tags/tag8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5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f7d490cbbdca97e704fac8d6d87cada3086ca4"/>
  <p:tag name="KSO_WM_NEWLAYOUT_GROUP_ID" val="layout_34"/>
  <p:tag name="KSO_WM_NEWLAYOUT_ID" val="slide_4446a65d09297e96"/>
</p:tagLst>
</file>

<file path=ppt/tags/tag8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8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8083e3ce41fb5c26e3ce4f6e98688f81c5699bb"/>
  <p:tag name="KSO_WM_NEWLAYOUT_GROUP_ID" val="layout_1-5"/>
  <p:tag name="KSO_WM_NEWLAYOUT_ID" val="slide_f6eba500053b1ebb"/>
</p:tagLst>
</file>

<file path=ppt/tags/tag8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4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3.0"/>
  <p:tag name="KSO_WM_UNIT_ISNUMDGMTITLE" val="0"/>
  <p:tag name="KSO_WM_UNIT_NOCLEAR" val="0"/>
</p:tagLst>
</file>

<file path=ppt/tags/tag89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3.0"/>
  <p:tag name="KSO_WM_UNIT_ISNUMDGMTITLE" val="0"/>
  <p:tag name="KSO_WM_UNIT_NOCLEAR" val="0"/>
</p:tagLst>
</file>

<file path=ppt/tags/tag8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3.0"/>
  <p:tag name="KSO_WM_UNIT_ISNUMDGMTITLE" val="0"/>
  <p:tag name="KSO_WM_UNIT_NOCLEAR" val="0"/>
</p:tagLst>
</file>

<file path=ppt/tags/tag8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3.0"/>
  <p:tag name="KSO_WM_UNIT_ISNUMDGMTITLE" val="0"/>
  <p:tag name="KSO_WM_UNIT_NOCLEAR" val="0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0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3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3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02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UNIT_CONTENT_GROUP_TYPE" val="titlestyle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4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0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4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9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4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0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4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1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titlestyle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3.0"/>
  <p:tag name="KSO_WM_UNIT_ISNUMDGMTITLE" val="0"/>
  <p:tag name="KSO_WM_UNIT_NOCLEAR" val="0"/>
</p:tagLst>
</file>

<file path=ppt/tags/tag9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3.0"/>
  <p:tag name="KSO_WM_UNIT_ISNUMDGMTITLE" val="0"/>
  <p:tag name="KSO_WM_UNIT_NOCLEAR" val="0"/>
</p:tagLst>
</file>

<file path=ppt/tags/tag9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3.0"/>
  <p:tag name="KSO_WM_UNIT_ISNUMDGMTITLE" val="0"/>
  <p:tag name="KSO_WM_UNIT_NOCLEAR" val="0"/>
</p:tagLst>
</file>

<file path=ppt/tags/tag9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3.0"/>
  <p:tag name="KSO_WM_UNIT_ISNUMDGMTITLE" val="0"/>
  <p:tag name="KSO_WM_UNIT_NOCLEAR" val="0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7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8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9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8*a*1"/>
  <p:tag name="KSO_WM_UNIT_LAYERLEVEL" val="1"/>
  <p:tag name="KSO_WM_TAG_VERSION" val="3.0"/>
  <p:tag name="KSO_WM_BEAUTIFY_FLAG" val="#wm#"/>
  <p:tag name="KSO_WM_UNIT_CONTENT_GROUP_TYPE" val="titlestyle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1"/>
  <p:tag name="KSO_WM_UNIT_ID" val="_9*i*1"/>
  <p:tag name="KSO_WM_UNIT_LAYERLEVEL" val="1"/>
  <p:tag name="KSO_WM_TAG_VERSION" val="3.0"/>
  <p:tag name="KSO_WM_UNIT_ISNUMDGMTITLE" val="0"/>
  <p:tag name="KSO_WM_UNIT_NOCLEAR" val="0"/>
</p:tagLst>
</file>

<file path=ppt/tags/tag9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9*i*2"/>
  <p:tag name="KSO_WM_UNIT_LAYERLEVEL" val="1"/>
  <p:tag name="KSO_WM_TAG_VERSION" val="3.0"/>
  <p:tag name="KSO_WM_UNIT_ISNUMDGMTITLE" val="0"/>
  <p:tag name="KSO_WM_UNIT_NOCLEAR" val="0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9*i*3"/>
  <p:tag name="KSO_WM_UNIT_LAYERLEVEL" val="1"/>
  <p:tag name="KSO_WM_TAG_VERSION" val="3.0"/>
  <p:tag name="KSO_WM_UNIT_ISNUMDGMTITLE" val="0"/>
  <p:tag name="KSO_WM_UNIT_NOCLEAR" val="0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3.0"/>
  <p:tag name="KSO_WM_UNIT_ISNUMDGMTITLE" val="0"/>
  <p:tag name="KSO_WM_UNIT_NOCLEAR" val="0"/>
</p:tagLst>
</file>

<file path=ppt/tags/tag9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3.0"/>
  <p:tag name="KSO_WM_UNIT_ISNUMDGMTITLE" val="0"/>
  <p:tag name="KSO_WM_UNIT_NOCLEAR" val="0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3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95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5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9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3.0"/>
  <p:tag name="KSO_WM_UNIT_ISNUMDGMTITLE" val="0"/>
  <p:tag name="KSO_WM_UNIT_NOCLEAR" val="0"/>
</p:tagLst>
</file>

<file path=ppt/tags/tag9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3.0"/>
  <p:tag name="KSO_WM_UNIT_ISNUMDGMTITLE" val="0"/>
  <p:tag name="KSO_WM_UNIT_NOCLEAR" val="0"/>
</p:tagLst>
</file>

<file path=ppt/tags/tag96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3.0"/>
  <p:tag name="KSO_WM_UNIT_ISNUMDGMTITLE" val="0"/>
  <p:tag name="KSO_WM_UNIT_NOCLEAR" val="0"/>
</p:tagLst>
</file>

<file path=ppt/tags/tag9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3.0"/>
  <p:tag name="KSO_WM_UNIT_ISNUMDGMTITLE" val="0"/>
  <p:tag name="KSO_WM_UNIT_NOCLEAR" val="0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7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68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  <p:tag name="KSO_WM_UNIT_ISNUMDGMTITLE" val="0"/>
  <p:tag name="KSO_WM_UNIT_NOCLEAR" val="0"/>
</p:tagLst>
</file>

<file path=ppt/tags/tag97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9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  <p:tag name="KSO_WM_UNIT_ISNUMDGMTITLE" val="0"/>
  <p:tag name="KSO_WM_UNIT_NOCLEAR" val="0"/>
</p:tagLst>
</file>

<file path=ppt/tags/tag9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  <p:tag name="KSO_WM_UNIT_ISNUMDGMTITLE" val="0"/>
  <p:tag name="KSO_WM_UNIT_NOCLEAR" val="0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  <p:tag name="KSO_WM_UNIT_ISNUMDGMTITLE" val="0"/>
  <p:tag name="KSO_WM_UNIT_NOCLEAR" val="0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1*i*9"/>
  <p:tag name="KSO_WM_UNIT_LAYERLEVEL" val="1"/>
  <p:tag name="KSO_WM_TAG_VERSION" val="3.0"/>
  <p:tag name="KSO_WM_UNIT_ISNUMDGMTITLE" val="0"/>
  <p:tag name="KSO_WM_UNIT_NOCLEAR" val="0"/>
</p:tagLst>
</file>

<file path=ppt/tags/tag97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1*i*10"/>
  <p:tag name="KSO_WM_UNIT_LAYERLEVEL" val="1"/>
  <p:tag name="KSO_WM_TAG_VERSION" val="3.0"/>
  <p:tag name="KSO_WM_UNIT_ISNUMDGMTITLE" val="0"/>
  <p:tag name="KSO_WM_UNIT_NOCLEAR" val="0"/>
</p:tagLst>
</file>

<file path=ppt/tags/tag97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1*i*11"/>
  <p:tag name="KSO_WM_UNIT_LAYERLEVEL" val="1"/>
  <p:tag name="KSO_WM_TAG_VERSION" val="3.0"/>
  <p:tag name="KSO_WM_UNIT_ISNUMDGMTITLE" val="0"/>
  <p:tag name="KSO_WM_UNIT_NOCLEAR" val="0"/>
</p:tagLst>
</file>

<file path=ppt/tags/tag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8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1*i*12"/>
  <p:tag name="KSO_WM_UNIT_LAYERLEVEL" val="1"/>
  <p:tag name="KSO_WM_TAG_VERSION" val="3.0"/>
  <p:tag name="KSO_WM_UNIT_ISNUMDGMTITLE" val="0"/>
  <p:tag name="KSO_WM_UNIT_NOCLEAR" val="0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8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348f071b4e479c98b4525dd1887bcc7f890a4c3"/>
  <p:tag name="KSO_WM_NEWLAYOUT_ID" val="1"/>
</p:tagLst>
</file>

<file path=ppt/tags/tag9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9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9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9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99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9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12242</Words>
  <Application>WPS 演示</Application>
  <PresentationFormat>宽屏</PresentationFormat>
  <Paragraphs>1317</Paragraphs>
  <Slides>78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78</vt:i4>
      </vt:variant>
    </vt:vector>
  </HeadingPairs>
  <TitlesOfParts>
    <vt:vector size="91" baseType="lpstr">
      <vt:lpstr>Arial</vt:lpstr>
      <vt:lpstr>宋体</vt:lpstr>
      <vt:lpstr>Wingdings</vt:lpstr>
      <vt:lpstr>微软雅黑</vt:lpstr>
      <vt:lpstr>Wingdings</vt:lpstr>
      <vt:lpstr>MiSans Normal</vt:lpstr>
      <vt:lpstr>MiSans Heavy</vt:lpstr>
      <vt:lpstr>Arial Unicode MS</vt:lpstr>
      <vt:lpstr>Calibri</vt:lpstr>
      <vt:lpstr>Times New Roman</vt:lpstr>
      <vt:lpstr>Office 主题</vt:lpstr>
      <vt:lpstr>1_Office 主题</vt:lpstr>
      <vt:lpstr>2_Office 主题</vt:lpstr>
      <vt:lpstr>第4章 网络信息资源检索</vt:lpstr>
      <vt:lpstr>目录：</vt:lpstr>
      <vt:lpstr>网络信息资源检索</vt:lpstr>
      <vt:lpstr>网络信息资源检索</vt:lpstr>
      <vt:lpstr>4.1网络信息资源概述</vt:lpstr>
      <vt:lpstr>4.1网络信息资源概述：网络的基本概念</vt:lpstr>
      <vt:lpstr>4.1网络信息资源概述：网络的基本概念</vt:lpstr>
      <vt:lpstr>4.1网络信息资源概述：网络的基本概念</vt:lpstr>
      <vt:lpstr>4.1网络信息资源概述：网络的基本概念</vt:lpstr>
      <vt:lpstr>4.1网络信息资源概述：网络信息资源的分类</vt:lpstr>
      <vt:lpstr>4.1网络信息资源概述：网络信息资源的分类</vt:lpstr>
      <vt:lpstr>4.1网络信息资源概述：网络信息资源的分类</vt:lpstr>
      <vt:lpstr>4.1网络信息资源概述：网络信息资源的分类</vt:lpstr>
      <vt:lpstr>4.1网络信息资源概述：网络信息资源的分类</vt:lpstr>
      <vt:lpstr>4.1网络信息资源概述：网络信息资源的特点</vt:lpstr>
      <vt:lpstr>4.1网络信息资源概述：网络信息资源的特点</vt:lpstr>
      <vt:lpstr>网络信息资源概述</vt:lpstr>
      <vt:lpstr>网络资源使用工具-搜索引擎</vt:lpstr>
      <vt:lpstr>网络资源使用工具-搜索引擎：搜索引擎原理</vt:lpstr>
      <vt:lpstr>网络资源使用工具-搜索引擎：搜索引擎原理</vt:lpstr>
      <vt:lpstr>网络资源使用工具-搜索引擎：搜索引擎分类</vt:lpstr>
      <vt:lpstr>网络资源使用工具-搜索引擎：搜索引擎分类</vt:lpstr>
      <vt:lpstr>网络资源使用工具-搜索引擎：搜索引擎的使用技巧</vt:lpstr>
      <vt:lpstr>网络资源使用工具-搜索引擎：搜索引擎的使用技巧</vt:lpstr>
      <vt:lpstr>网络资源使用工具-搜索引擎：搜索引擎的使用技巧</vt:lpstr>
      <vt:lpstr>网络资源使用工具-搜索引擎：搜索引擎的使用技巧</vt:lpstr>
      <vt:lpstr>网络资源使用工具-搜索引擎：搜索引擎的使用技巧</vt:lpstr>
      <vt:lpstr>网络资源使用工具-搜索引擎：主要的搜索引擎</vt:lpstr>
      <vt:lpstr>网络资源使用工具-搜索引擎：主要的搜索引擎</vt:lpstr>
      <vt:lpstr>网络资源使用工具-搜索引擎：主要的搜索引擎</vt:lpstr>
      <vt:lpstr>网络资源使用工具-搜索引擎：主要的搜索引擎</vt:lpstr>
      <vt:lpstr>网络资源使用工具-搜索引擎：主要的搜索引擎</vt:lpstr>
      <vt:lpstr>网络资源使用工具-搜索引擎：主要的搜索引擎</vt:lpstr>
      <vt:lpstr>网络资源使用工具-搜索引擎：主要的搜索引擎</vt:lpstr>
      <vt:lpstr>网络资源使用工具-搜索引擎：学术搜索引擎</vt:lpstr>
      <vt:lpstr>网络资源使用工具-搜索引擎：学术搜索引擎</vt:lpstr>
      <vt:lpstr>网络资源使用工具-搜索引擎：学术搜索引擎</vt:lpstr>
      <vt:lpstr>网络资源使用工具-搜索引擎</vt:lpstr>
      <vt:lpstr>网络资源使用技巧</vt:lpstr>
      <vt:lpstr>网络资源使用技巧：使用网络资源思维方法技巧</vt:lpstr>
      <vt:lpstr>网络资源使用技巧：使用网络资源思维方法技巧</vt:lpstr>
      <vt:lpstr>网络资源使用技巧：使用网络资源思维方法技巧</vt:lpstr>
      <vt:lpstr>网络资源使用技巧：使用网络资源思维方法技巧</vt:lpstr>
      <vt:lpstr>网络资源使用技巧：使用网络资源的途径技巧</vt:lpstr>
      <vt:lpstr>网络资源使用技巧：使用网络资源的途径技巧</vt:lpstr>
      <vt:lpstr>网络资源使用技巧：信息检索委托与求助</vt:lpstr>
      <vt:lpstr>网络资源使用技巧：信息检索委托与求助</vt:lpstr>
      <vt:lpstr>网络资源使用技巧：信息检索委托与求助</vt:lpstr>
      <vt:lpstr>网络资源使用技巧：信息检索委托与求助</vt:lpstr>
      <vt:lpstr>网络资源使用技巧</vt:lpstr>
      <vt:lpstr>网络常见开放资源</vt:lpstr>
      <vt:lpstr>网络常见开放资源：政府信息资源</vt:lpstr>
      <vt:lpstr>网络常见开放资源：政府信息资源</vt:lpstr>
      <vt:lpstr>网络常见开放资源：政府信息资源</vt:lpstr>
      <vt:lpstr>网络常见开放资源：4.4.2行业网络资源</vt:lpstr>
      <vt:lpstr>网络常见开放资源：4.4.2行业网络资源</vt:lpstr>
      <vt:lpstr>网络常见开放资源：4.4.2行业网络资源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网络常见开放资源：学习与课程信息资源</vt:lpstr>
      <vt:lpstr>网络常见开放资源：购物信息资源</vt:lpstr>
      <vt:lpstr>网络常见开放资源：购物信息资源</vt:lpstr>
      <vt:lpstr>PowerPoint 演示文稿</vt:lpstr>
      <vt:lpstr>网络常见开放资源</vt:lpstr>
      <vt:lpstr>开放获取</vt:lpstr>
      <vt:lpstr>开放获取：开放获取概述</vt:lpstr>
      <vt:lpstr>开放获取：开放获取概述</vt:lpstr>
      <vt:lpstr>开放获取：开放获取概述</vt:lpstr>
      <vt:lpstr>开放获取：开放获取资源选介</vt:lpstr>
      <vt:lpstr>开放获取：开放获取资源选介</vt:lpstr>
      <vt:lpstr>开放获取：开放获取资源选介</vt:lpstr>
      <vt:lpstr>开放获取：开放获取资源选介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网络信息资源检索</dc:title>
  <dc:creator/>
  <cp:lastModifiedBy>刘丽</cp:lastModifiedBy>
  <cp:revision>1</cp:revision>
  <dcterms:created xsi:type="dcterms:W3CDTF">2025-12-30T04:31:31Z</dcterms:created>
  <dcterms:modified xsi:type="dcterms:W3CDTF">2025-12-30T04:31:31Z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v1.0_ai_69796632452</vt:lpwstr>
  </property>
</Properties>
</file>